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0" r:id="rId6"/>
    <p:sldId id="259" r:id="rId7"/>
    <p:sldId id="261" r:id="rId8"/>
    <p:sldId id="262" r:id="rId9"/>
    <p:sldId id="267" r:id="rId10"/>
    <p:sldId id="263" r:id="rId11"/>
    <p:sldId id="266" r:id="rId12"/>
    <p:sldId id="268" r:id="rId13"/>
    <p:sldId id="270" r:id="rId14"/>
    <p:sldId id="272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F01385-501C-44C2-9102-50F4DEF63CB3}">
          <p14:sldIdLst>
            <p14:sldId id="256"/>
            <p14:sldId id="269"/>
          </p14:sldIdLst>
        </p14:section>
        <p14:section name="Introduction" id="{C14C1B61-AAB3-471A-8133-FE2248E04F48}">
          <p14:sldIdLst>
            <p14:sldId id="257"/>
            <p14:sldId id="258"/>
            <p14:sldId id="260"/>
            <p14:sldId id="259"/>
            <p14:sldId id="261"/>
          </p14:sldIdLst>
        </p14:section>
        <p14:section name="Design" id="{36897FCF-8CF6-4BD6-8082-B17BAF935899}">
          <p14:sldIdLst>
            <p14:sldId id="262"/>
            <p14:sldId id="267"/>
          </p14:sldIdLst>
        </p14:section>
        <p14:section name="Implementation" id="{86A58D49-80AD-4B78-8B7F-88C5BCB3B767}">
          <p14:sldIdLst>
            <p14:sldId id="263"/>
            <p14:sldId id="266"/>
            <p14:sldId id="268"/>
            <p14:sldId id="270"/>
          </p14:sldIdLst>
        </p14:section>
        <p14:section name="Estimation" id="{4DF59ABA-D850-49AA-9100-1E9B99459DB1}">
          <p14:sldIdLst>
            <p14:sldId id="272"/>
          </p14:sldIdLst>
        </p14:section>
        <p14:section name="Test" id="{35681D58-DD8D-4773-B023-EE330D892254}">
          <p14:sldIdLst>
            <p14:sldId id="271"/>
          </p14:sldIdLst>
        </p14:section>
        <p14:section name="Conclusion" id="{20B08434-B23B-4CD9-A997-9B53228C8A3B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5FA2C-4354-4867-9864-63EB2FAC9B85}" v="440" dt="2019-03-20T22:15:32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56" y="8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Xu" userId="bca6f8708dce1105" providerId="LiveId" clId="{5925FA2C-4354-4867-9864-63EB2FAC9B85}"/>
    <pc:docChg chg="undo redo custSel mod addSld delSld modSld sldOrd delSection modSection">
      <pc:chgData name="Sam Xu" userId="bca6f8708dce1105" providerId="LiveId" clId="{5925FA2C-4354-4867-9864-63EB2FAC9B85}" dt="2019-03-20T22:15:41.543" v="3029" actId="20577"/>
      <pc:docMkLst>
        <pc:docMk/>
      </pc:docMkLst>
      <pc:sldChg chg="addSp delSp modSp mod setBg">
        <pc:chgData name="Sam Xu" userId="bca6f8708dce1105" providerId="LiveId" clId="{5925FA2C-4354-4867-9864-63EB2FAC9B85}" dt="2019-03-19T22:17:13.132" v="688" actId="26606"/>
        <pc:sldMkLst>
          <pc:docMk/>
          <pc:sldMk cId="1635558513" sldId="257"/>
        </pc:sldMkLst>
        <pc:spChg chg="mod">
          <ac:chgData name="Sam Xu" userId="bca6f8708dce1105" providerId="LiveId" clId="{5925FA2C-4354-4867-9864-63EB2FAC9B85}" dt="2019-03-19T22:16:04.345" v="672" actId="26606"/>
          <ac:spMkLst>
            <pc:docMk/>
            <pc:sldMk cId="1635558513" sldId="257"/>
            <ac:spMk id="2" creationId="{9D899280-7DA4-4F23-AF53-84481D19A17A}"/>
          </ac:spMkLst>
        </pc:spChg>
        <pc:spChg chg="del">
          <ac:chgData name="Sam Xu" userId="bca6f8708dce1105" providerId="LiveId" clId="{5925FA2C-4354-4867-9864-63EB2FAC9B85}" dt="2019-03-19T22:00:49.841" v="297" actId="26606"/>
          <ac:spMkLst>
            <pc:docMk/>
            <pc:sldMk cId="1635558513" sldId="257"/>
            <ac:spMk id="3" creationId="{728033DC-8678-49F0-84B5-4847D094AFA6}"/>
          </ac:spMkLst>
        </pc:spChg>
        <pc:spChg chg="add del">
          <ac:chgData name="Sam Xu" userId="bca6f8708dce1105" providerId="LiveId" clId="{5925FA2C-4354-4867-9864-63EB2FAC9B85}" dt="2019-03-19T22:16:04.345" v="672" actId="26606"/>
          <ac:spMkLst>
            <pc:docMk/>
            <pc:sldMk cId="1635558513" sldId="257"/>
            <ac:spMk id="7" creationId="{CB5AA8A5-25CC-4295-892F-367FCDAF2BF6}"/>
          </ac:spMkLst>
        </pc:spChg>
        <pc:spChg chg="add del">
          <ac:chgData name="Sam Xu" userId="bca6f8708dce1105" providerId="LiveId" clId="{5925FA2C-4354-4867-9864-63EB2FAC9B85}" dt="2019-03-19T22:16:04.345" v="672" actId="26606"/>
          <ac:spMkLst>
            <pc:docMk/>
            <pc:sldMk cId="1635558513" sldId="257"/>
            <ac:spMk id="9" creationId="{24C6BC13-FB1E-48CC-B421-3D06039728B4}"/>
          </ac:spMkLst>
        </pc:spChg>
        <pc:spChg chg="add del">
          <ac:chgData name="Sam Xu" userId="bca6f8708dce1105" providerId="LiveId" clId="{5925FA2C-4354-4867-9864-63EB2FAC9B85}" dt="2019-03-19T22:01:20.067" v="299" actId="26606"/>
          <ac:spMkLst>
            <pc:docMk/>
            <pc:sldMk cId="1635558513" sldId="257"/>
            <ac:spMk id="10" creationId="{CB5AA8A5-25CC-4295-892F-367FCDAF2BF6}"/>
          </ac:spMkLst>
        </pc:spChg>
        <pc:spChg chg="add del">
          <ac:chgData name="Sam Xu" userId="bca6f8708dce1105" providerId="LiveId" clId="{5925FA2C-4354-4867-9864-63EB2FAC9B85}" dt="2019-03-19T22:15:13.945" v="642" actId="26606"/>
          <ac:spMkLst>
            <pc:docMk/>
            <pc:sldMk cId="1635558513" sldId="257"/>
            <ac:spMk id="11" creationId="{CB5AA8A5-25CC-4295-892F-367FCDAF2BF6}"/>
          </ac:spMkLst>
        </pc:spChg>
        <pc:spChg chg="add del">
          <ac:chgData name="Sam Xu" userId="bca6f8708dce1105" providerId="LiveId" clId="{5925FA2C-4354-4867-9864-63EB2FAC9B85}" dt="2019-03-19T22:01:20.067" v="299" actId="26606"/>
          <ac:spMkLst>
            <pc:docMk/>
            <pc:sldMk cId="1635558513" sldId="257"/>
            <ac:spMk id="23" creationId="{24C6BC13-FB1E-48CC-B421-3D06039728B4}"/>
          </ac:spMkLst>
        </pc:spChg>
        <pc:spChg chg="add del">
          <ac:chgData name="Sam Xu" userId="bca6f8708dce1105" providerId="LiveId" clId="{5925FA2C-4354-4867-9864-63EB2FAC9B85}" dt="2019-03-19T22:15:13.945" v="642" actId="26606"/>
          <ac:spMkLst>
            <pc:docMk/>
            <pc:sldMk cId="1635558513" sldId="257"/>
            <ac:spMk id="31" creationId="{24C6BC13-FB1E-48CC-B421-3D06039728B4}"/>
          </ac:spMkLst>
        </pc:spChg>
        <pc:grpChg chg="add del">
          <ac:chgData name="Sam Xu" userId="bca6f8708dce1105" providerId="LiveId" clId="{5925FA2C-4354-4867-9864-63EB2FAC9B85}" dt="2019-03-19T22:16:04.345" v="672" actId="26606"/>
          <ac:grpSpMkLst>
            <pc:docMk/>
            <pc:sldMk cId="1635558513" sldId="257"/>
            <ac:grpSpMk id="8" creationId="{09DD65AA-8280-4962-92F3-DF1CB53349DB}"/>
          </ac:grpSpMkLst>
        </pc:grpChg>
        <pc:grpChg chg="add del">
          <ac:chgData name="Sam Xu" userId="bca6f8708dce1105" providerId="LiveId" clId="{5925FA2C-4354-4867-9864-63EB2FAC9B85}" dt="2019-03-19T22:01:20.067" v="299" actId="26606"/>
          <ac:grpSpMkLst>
            <pc:docMk/>
            <pc:sldMk cId="1635558513" sldId="257"/>
            <ac:grpSpMk id="12" creationId="{09DD65AA-8280-4962-92F3-DF1CB53349DB}"/>
          </ac:grpSpMkLst>
        </pc:grpChg>
        <pc:grpChg chg="add del">
          <ac:chgData name="Sam Xu" userId="bca6f8708dce1105" providerId="LiveId" clId="{5925FA2C-4354-4867-9864-63EB2FAC9B85}" dt="2019-03-19T22:15:13.945" v="642" actId="26606"/>
          <ac:grpSpMkLst>
            <pc:docMk/>
            <pc:sldMk cId="1635558513" sldId="257"/>
            <ac:grpSpMk id="22" creationId="{09DD65AA-8280-4962-92F3-DF1CB53349DB}"/>
          </ac:grpSpMkLst>
        </pc:grpChg>
        <pc:graphicFrameChg chg="add mod modGraphic">
          <ac:chgData name="Sam Xu" userId="bca6f8708dce1105" providerId="LiveId" clId="{5925FA2C-4354-4867-9864-63EB2FAC9B85}" dt="2019-03-19T22:17:13.132" v="688" actId="26606"/>
          <ac:graphicFrameMkLst>
            <pc:docMk/>
            <pc:sldMk cId="1635558513" sldId="257"/>
            <ac:graphicFrameMk id="5" creationId="{F5816D23-E8E3-486F-BC64-3220C4D35A70}"/>
          </ac:graphicFrameMkLst>
        </pc:graphicFrameChg>
      </pc:sldChg>
      <pc:sldChg chg="delSp delDesignElem">
        <pc:chgData name="Sam Xu" userId="bca6f8708dce1105" providerId="LiveId" clId="{5925FA2C-4354-4867-9864-63EB2FAC9B85}" dt="2019-03-20T21:33:00.301" v="1741"/>
        <pc:sldMkLst>
          <pc:docMk/>
          <pc:sldMk cId="271749276" sldId="258"/>
        </pc:sldMkLst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14" creationId="{3F088236-D655-4F88-B238-E16762358025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16" creationId="{3DAC0C92-199E-475C-9390-119A9B027276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18" creationId="{C4CFB339-0ED8-4FE2-9EF1-6D1375B8499B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20" creationId="{31896C80-2069-4431-9C19-83B913734490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22" creationId="{BF120A21-0841-4823-B0C4-28AEBCEF9B78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24" creationId="{DBB05BAE-BBD3-4289-899F-A6851503C6B0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271749276" sldId="258"/>
            <ac:spMk id="26" creationId="{9874D11C-36F5-4BBE-A490-019A54E953B0}"/>
          </ac:spMkLst>
        </pc:spChg>
        <pc:cxnChg chg="del">
          <ac:chgData name="Sam Xu" userId="bca6f8708dce1105" providerId="LiveId" clId="{5925FA2C-4354-4867-9864-63EB2FAC9B85}" dt="2019-03-20T21:33:00.301" v="1741"/>
          <ac:cxnSpMkLst>
            <pc:docMk/>
            <pc:sldMk cId="271749276" sldId="258"/>
            <ac:cxnSpMk id="10" creationId="{64FA5DFF-7FE6-4855-84E6-DFA78EE978BD}"/>
          </ac:cxnSpMkLst>
        </pc:cxnChg>
        <pc:cxnChg chg="del">
          <ac:chgData name="Sam Xu" userId="bca6f8708dce1105" providerId="LiveId" clId="{5925FA2C-4354-4867-9864-63EB2FAC9B85}" dt="2019-03-20T21:33:00.301" v="1741"/>
          <ac:cxnSpMkLst>
            <pc:docMk/>
            <pc:sldMk cId="271749276" sldId="258"/>
            <ac:cxnSpMk id="12" creationId="{2AFD8CBA-54A3-4363-991B-B9C631BBFA74}"/>
          </ac:cxnSpMkLst>
        </pc:cxnChg>
      </pc:sldChg>
      <pc:sldChg chg="delSp delDesignElem">
        <pc:chgData name="Sam Xu" userId="bca6f8708dce1105" providerId="LiveId" clId="{5925FA2C-4354-4867-9864-63EB2FAC9B85}" dt="2019-03-20T21:33:00.301" v="1741"/>
        <pc:sldMkLst>
          <pc:docMk/>
          <pc:sldMk cId="3243061462" sldId="259"/>
        </pc:sldMkLst>
        <pc:spChg chg="del">
          <ac:chgData name="Sam Xu" userId="bca6f8708dce1105" providerId="LiveId" clId="{5925FA2C-4354-4867-9864-63EB2FAC9B85}" dt="2019-03-20T21:33:00.301" v="1741"/>
          <ac:spMkLst>
            <pc:docMk/>
            <pc:sldMk cId="3243061462" sldId="259"/>
            <ac:spMk id="35" creationId="{5C9652B3-A450-4ED6-8FBF-F536BA60B4D8}"/>
          </ac:spMkLst>
        </pc:spChg>
        <pc:spChg chg="del">
          <ac:chgData name="Sam Xu" userId="bca6f8708dce1105" providerId="LiveId" clId="{5925FA2C-4354-4867-9864-63EB2FAC9B85}" dt="2019-03-20T21:33:00.301" v="1741"/>
          <ac:spMkLst>
            <pc:docMk/>
            <pc:sldMk cId="3243061462" sldId="259"/>
            <ac:spMk id="36" creationId="{21029ED5-F105-4DD2-99C8-1E4422817978}"/>
          </ac:spMkLst>
        </pc:spChg>
        <pc:grpChg chg="del">
          <ac:chgData name="Sam Xu" userId="bca6f8708dce1105" providerId="LiveId" clId="{5925FA2C-4354-4867-9864-63EB2FAC9B85}" dt="2019-03-20T21:33:00.301" v="1741"/>
          <ac:grpSpMkLst>
            <pc:docMk/>
            <pc:sldMk cId="3243061462" sldId="259"/>
            <ac:grpSpMk id="34" creationId="{6CE6E43D-FC44-4F15-89C6-7C08E9BDC3FF}"/>
          </ac:grpSpMkLst>
        </pc:grpChg>
        <pc:grpChg chg="del">
          <ac:chgData name="Sam Xu" userId="bca6f8708dce1105" providerId="LiveId" clId="{5925FA2C-4354-4867-9864-63EB2FAC9B85}" dt="2019-03-20T21:33:00.301" v="1741"/>
          <ac:grpSpMkLst>
            <pc:docMk/>
            <pc:sldMk cId="3243061462" sldId="259"/>
            <ac:grpSpMk id="37" creationId="{2D621E68-BF28-4A1C-B1A2-4E55E139E79A}"/>
          </ac:grpSpMkLst>
        </pc:grpChg>
      </pc:sldChg>
      <pc:sldChg chg="modSp">
        <pc:chgData name="Sam Xu" userId="bca6f8708dce1105" providerId="LiveId" clId="{5925FA2C-4354-4867-9864-63EB2FAC9B85}" dt="2019-03-20T19:49:11.357" v="773" actId="20577"/>
        <pc:sldMkLst>
          <pc:docMk/>
          <pc:sldMk cId="1667888423" sldId="260"/>
        </pc:sldMkLst>
        <pc:spChg chg="mod">
          <ac:chgData name="Sam Xu" userId="bca6f8708dce1105" providerId="LiveId" clId="{5925FA2C-4354-4867-9864-63EB2FAC9B85}" dt="2019-03-20T19:49:11.357" v="773" actId="20577"/>
          <ac:spMkLst>
            <pc:docMk/>
            <pc:sldMk cId="1667888423" sldId="260"/>
            <ac:spMk id="3" creationId="{479D4E39-B624-491B-95AC-33CD449DB0BE}"/>
          </ac:spMkLst>
        </pc:spChg>
      </pc:sldChg>
      <pc:sldChg chg="addSp delSp modSp mod setBg">
        <pc:chgData name="Sam Xu" userId="bca6f8708dce1105" providerId="LiveId" clId="{5925FA2C-4354-4867-9864-63EB2FAC9B85}" dt="2019-03-19T21:59:13.268" v="293" actId="1076"/>
        <pc:sldMkLst>
          <pc:docMk/>
          <pc:sldMk cId="3576576114" sldId="261"/>
        </pc:sldMkLst>
        <pc:spChg chg="mod">
          <ac:chgData name="Sam Xu" userId="bca6f8708dce1105" providerId="LiveId" clId="{5925FA2C-4354-4867-9864-63EB2FAC9B85}" dt="2019-03-19T21:53:13.208" v="244" actId="26606"/>
          <ac:spMkLst>
            <pc:docMk/>
            <pc:sldMk cId="3576576114" sldId="261"/>
            <ac:spMk id="2" creationId="{E9707B2B-B9A7-4074-9FD7-0EB98FD099F0}"/>
          </ac:spMkLst>
        </pc:spChg>
        <pc:spChg chg="mod">
          <ac:chgData name="Sam Xu" userId="bca6f8708dce1105" providerId="LiveId" clId="{5925FA2C-4354-4867-9864-63EB2FAC9B85}" dt="2019-03-19T21:58:37.780" v="286" actId="14100"/>
          <ac:spMkLst>
            <pc:docMk/>
            <pc:sldMk cId="3576576114" sldId="261"/>
            <ac:spMk id="3" creationId="{0BD697AD-97C0-4A97-86C4-7D4F80A3BFC8}"/>
          </ac:spMkLst>
        </pc:spChg>
        <pc:spChg chg="add del">
          <ac:chgData name="Sam Xu" userId="bca6f8708dce1105" providerId="LiveId" clId="{5925FA2C-4354-4867-9864-63EB2FAC9B85}" dt="2019-03-19T21:55:14.543" v="257"/>
          <ac:spMkLst>
            <pc:docMk/>
            <pc:sldMk cId="3576576114" sldId="261"/>
            <ac:spMk id="4" creationId="{D1DFBCF0-99EB-4B5C-91B3-70FE8EA4A277}"/>
          </ac:spMkLst>
        </pc:spChg>
        <pc:spChg chg="add mod">
          <ac:chgData name="Sam Xu" userId="bca6f8708dce1105" providerId="LiveId" clId="{5925FA2C-4354-4867-9864-63EB2FAC9B85}" dt="2019-03-19T21:56:34.163" v="275" actId="571"/>
          <ac:spMkLst>
            <pc:docMk/>
            <pc:sldMk cId="3576576114" sldId="261"/>
            <ac:spMk id="12" creationId="{E13A1A09-FA94-49D8-805C-0810142A3CA4}"/>
          </ac:spMkLst>
        </pc:spChg>
        <pc:spChg chg="add del">
          <ac:chgData name="Sam Xu" userId="bca6f8708dce1105" providerId="LiveId" clId="{5925FA2C-4354-4867-9864-63EB2FAC9B85}" dt="2019-03-19T21:53:03.237" v="242" actId="26606"/>
          <ac:spMkLst>
            <pc:docMk/>
            <pc:sldMk cId="3576576114" sldId="261"/>
            <ac:spMk id="71" creationId="{9F4444CE-BC8D-4D61-B303-4C05614E62AB}"/>
          </ac:spMkLst>
        </pc:spChg>
        <pc:spChg chg="add del">
          <ac:chgData name="Sam Xu" userId="bca6f8708dce1105" providerId="LiveId" clId="{5925FA2C-4354-4867-9864-63EB2FAC9B85}" dt="2019-03-19T21:53:03.237" v="242" actId="26606"/>
          <ac:spMkLst>
            <pc:docMk/>
            <pc:sldMk cId="3576576114" sldId="261"/>
            <ac:spMk id="73" creationId="{62423CA5-E2E1-4789-B759-9906C1C94063}"/>
          </ac:spMkLst>
        </pc:spChg>
        <pc:spChg chg="add del">
          <ac:chgData name="Sam Xu" userId="bca6f8708dce1105" providerId="LiveId" clId="{5925FA2C-4354-4867-9864-63EB2FAC9B85}" dt="2019-03-19T21:53:03.237" v="242" actId="26606"/>
          <ac:spMkLst>
            <pc:docMk/>
            <pc:sldMk cId="3576576114" sldId="261"/>
            <ac:spMk id="75" creationId="{73772B81-181F-48B7-8826-4D9686D15DF5}"/>
          </ac:spMkLst>
        </pc:spChg>
        <pc:spChg chg="add del">
          <ac:chgData name="Sam Xu" userId="bca6f8708dce1105" providerId="LiveId" clId="{5925FA2C-4354-4867-9864-63EB2FAC9B85}" dt="2019-03-19T21:53:03.237" v="242" actId="26606"/>
          <ac:spMkLst>
            <pc:docMk/>
            <pc:sldMk cId="3576576114" sldId="261"/>
            <ac:spMk id="77" creationId="{B2205F6E-03C6-4E92-877C-E2482F6599AA}"/>
          </ac:spMkLst>
        </pc:spChg>
        <pc:picChg chg="add mod">
          <ac:chgData name="Sam Xu" userId="bca6f8708dce1105" providerId="LiveId" clId="{5925FA2C-4354-4867-9864-63EB2FAC9B85}" dt="2019-03-19T21:59:13.268" v="293" actId="1076"/>
          <ac:picMkLst>
            <pc:docMk/>
            <pc:sldMk cId="3576576114" sldId="261"/>
            <ac:picMk id="5" creationId="{83774337-9828-48DE-B5E9-2563117A9DEE}"/>
          </ac:picMkLst>
        </pc:picChg>
        <pc:picChg chg="add mod">
          <ac:chgData name="Sam Xu" userId="bca6f8708dce1105" providerId="LiveId" clId="{5925FA2C-4354-4867-9864-63EB2FAC9B85}" dt="2019-03-19T21:56:34.163" v="275" actId="571"/>
          <ac:picMkLst>
            <pc:docMk/>
            <pc:sldMk cId="3576576114" sldId="261"/>
            <ac:picMk id="13" creationId="{D007A7E5-D63F-46D8-9EEA-BA7D9110065D}"/>
          </ac:picMkLst>
        </pc:picChg>
        <pc:picChg chg="add mod">
          <ac:chgData name="Sam Xu" userId="bca6f8708dce1105" providerId="LiveId" clId="{5925FA2C-4354-4867-9864-63EB2FAC9B85}" dt="2019-03-19T21:55:43.333" v="272" actId="1076"/>
          <ac:picMkLst>
            <pc:docMk/>
            <pc:sldMk cId="3576576114" sldId="261"/>
            <ac:picMk id="1026" creationId="{3747B29A-C079-4FD6-B971-343A7ACDCA68}"/>
          </ac:picMkLst>
        </pc:picChg>
        <pc:picChg chg="add mod">
          <ac:chgData name="Sam Xu" userId="bca6f8708dce1105" providerId="LiveId" clId="{5925FA2C-4354-4867-9864-63EB2FAC9B85}" dt="2019-03-19T21:55:36.776" v="271" actId="1076"/>
          <ac:picMkLst>
            <pc:docMk/>
            <pc:sldMk cId="3576576114" sldId="261"/>
            <ac:picMk id="1028" creationId="{0CAEF945-B9F7-45AF-A261-9A33100CB1C7}"/>
          </ac:picMkLst>
        </pc:picChg>
        <pc:picChg chg="add del mod">
          <ac:chgData name="Sam Xu" userId="bca6f8708dce1105" providerId="LiveId" clId="{5925FA2C-4354-4867-9864-63EB2FAC9B85}" dt="2019-03-19T21:57:15.828" v="278" actId="478"/>
          <ac:picMkLst>
            <pc:docMk/>
            <pc:sldMk cId="3576576114" sldId="261"/>
            <ac:picMk id="1030" creationId="{DB7991D3-3669-4239-8E28-95341E0D3BC6}"/>
          </ac:picMkLst>
        </pc:picChg>
        <pc:picChg chg="add mod">
          <ac:chgData name="Sam Xu" userId="bca6f8708dce1105" providerId="LiveId" clId="{5925FA2C-4354-4867-9864-63EB2FAC9B85}" dt="2019-03-19T21:58:49.864" v="289" actId="14100"/>
          <ac:picMkLst>
            <pc:docMk/>
            <pc:sldMk cId="3576576114" sldId="261"/>
            <ac:picMk id="1032" creationId="{C376FC81-1AF2-47DD-AD25-110992E031E0}"/>
          </ac:picMkLst>
        </pc:picChg>
      </pc:sldChg>
      <pc:sldChg chg="addSp delSp modSp mod setBg">
        <pc:chgData name="Sam Xu" userId="bca6f8708dce1105" providerId="LiveId" clId="{5925FA2C-4354-4867-9864-63EB2FAC9B85}" dt="2019-03-20T19:52:55.679" v="808" actId="26606"/>
        <pc:sldMkLst>
          <pc:docMk/>
          <pc:sldMk cId="758477882" sldId="262"/>
        </pc:sldMkLst>
        <pc:spChg chg="mod">
          <ac:chgData name="Sam Xu" userId="bca6f8708dce1105" providerId="LiveId" clId="{5925FA2C-4354-4867-9864-63EB2FAC9B85}" dt="2019-03-20T19:52:55.679" v="808" actId="26606"/>
          <ac:spMkLst>
            <pc:docMk/>
            <pc:sldMk cId="758477882" sldId="262"/>
            <ac:spMk id="2" creationId="{768D3D3A-1978-42BA-9062-122CB8BC7038}"/>
          </ac:spMkLst>
        </pc:spChg>
        <pc:spChg chg="del mod">
          <ac:chgData name="Sam Xu" userId="bca6f8708dce1105" providerId="LiveId" clId="{5925FA2C-4354-4867-9864-63EB2FAC9B85}" dt="2019-03-20T19:52:07.647" v="774" actId="26606"/>
          <ac:spMkLst>
            <pc:docMk/>
            <pc:sldMk cId="758477882" sldId="262"/>
            <ac:spMk id="3" creationId="{546BD208-DD43-44B7-BEE3-D099E5103BAC}"/>
          </ac:spMkLst>
        </pc:spChg>
        <pc:spChg chg="add del">
          <ac:chgData name="Sam Xu" userId="bca6f8708dce1105" providerId="LiveId" clId="{5925FA2C-4354-4867-9864-63EB2FAC9B85}" dt="2019-03-20T19:52:55.679" v="808" actId="26606"/>
          <ac:spMkLst>
            <pc:docMk/>
            <pc:sldMk cId="758477882" sldId="262"/>
            <ac:spMk id="10" creationId="{45B71F80-1F92-4074-84D9-16A062B215B3}"/>
          </ac:spMkLst>
        </pc:spChg>
        <pc:spChg chg="add del">
          <ac:chgData name="Sam Xu" userId="bca6f8708dce1105" providerId="LiveId" clId="{5925FA2C-4354-4867-9864-63EB2FAC9B85}" dt="2019-03-20T19:52:55.679" v="808" actId="26606"/>
          <ac:spMkLst>
            <pc:docMk/>
            <pc:sldMk cId="758477882" sldId="262"/>
            <ac:spMk id="12" creationId="{7209C9DA-6E0D-46D9-8275-C52222D8CCAC}"/>
          </ac:spMkLst>
        </pc:spChg>
        <pc:spChg chg="add del">
          <ac:chgData name="Sam Xu" userId="bca6f8708dce1105" providerId="LiveId" clId="{5925FA2C-4354-4867-9864-63EB2FAC9B85}" dt="2019-03-20T19:52:55.679" v="808" actId="26606"/>
          <ac:spMkLst>
            <pc:docMk/>
            <pc:sldMk cId="758477882" sldId="262"/>
            <ac:spMk id="14" creationId="{3EB57A4D-E0D0-46DA-B339-F24CA46FA70B}"/>
          </ac:spMkLst>
        </pc:spChg>
        <pc:graphicFrameChg chg="add mod modGraphic">
          <ac:chgData name="Sam Xu" userId="bca6f8708dce1105" providerId="LiveId" clId="{5925FA2C-4354-4867-9864-63EB2FAC9B85}" dt="2019-03-20T19:52:55.679" v="808" actId="26606"/>
          <ac:graphicFrameMkLst>
            <pc:docMk/>
            <pc:sldMk cId="758477882" sldId="262"/>
            <ac:graphicFrameMk id="5" creationId="{73D9C13B-88E7-464E-9708-4717DABC9AD7}"/>
          </ac:graphicFrameMkLst>
        </pc:graphicFrameChg>
      </pc:sldChg>
      <pc:sldChg chg="addSp delSp modSp add mod setBg">
        <pc:chgData name="Sam Xu" userId="bca6f8708dce1105" providerId="LiveId" clId="{5925FA2C-4354-4867-9864-63EB2FAC9B85}" dt="2019-03-20T21:51:56.299" v="2128" actId="26606"/>
        <pc:sldMkLst>
          <pc:docMk/>
          <pc:sldMk cId="2273564054" sldId="263"/>
        </pc:sldMkLst>
        <pc:spChg chg="mod">
          <ac:chgData name="Sam Xu" userId="bca6f8708dce1105" providerId="LiveId" clId="{5925FA2C-4354-4867-9864-63EB2FAC9B85}" dt="2019-03-20T21:51:56.299" v="2128" actId="26606"/>
          <ac:spMkLst>
            <pc:docMk/>
            <pc:sldMk cId="2273564054" sldId="263"/>
            <ac:spMk id="2" creationId="{30D71167-0871-4561-9797-28C57FFDCE51}"/>
          </ac:spMkLst>
        </pc:spChg>
        <pc:spChg chg="add del mod">
          <ac:chgData name="Sam Xu" userId="bca6f8708dce1105" providerId="LiveId" clId="{5925FA2C-4354-4867-9864-63EB2FAC9B85}" dt="2019-03-20T21:51:56.299" v="2128" actId="26606"/>
          <ac:spMkLst>
            <pc:docMk/>
            <pc:sldMk cId="2273564054" sldId="263"/>
            <ac:spMk id="3" creationId="{8CFAD584-D44C-41F3-9E16-DA64110745CB}"/>
          </ac:spMkLst>
        </pc:spChg>
        <pc:spChg chg="del mod">
          <ac:chgData name="Sam Xu" userId="bca6f8708dce1105" providerId="LiveId" clId="{5925FA2C-4354-4867-9864-63EB2FAC9B85}" dt="2019-03-19T21:59:47.450" v="296" actId="26606"/>
          <ac:spMkLst>
            <pc:docMk/>
            <pc:sldMk cId="2273564054" sldId="263"/>
            <ac:spMk id="3" creationId="{A82F4C4F-7FB6-4A70-BCFC-EB362979AFD9}"/>
          </ac:spMkLst>
        </pc:spChg>
        <pc:spChg chg="add del">
          <ac:chgData name="Sam Xu" userId="bca6f8708dce1105" providerId="LiveId" clId="{5925FA2C-4354-4867-9864-63EB2FAC9B85}" dt="2019-03-20T21:25:03.907" v="1588" actId="26606"/>
          <ac:spMkLst>
            <pc:docMk/>
            <pc:sldMk cId="2273564054" sldId="263"/>
            <ac:spMk id="8" creationId="{45B71F80-1F92-4074-84D9-16A062B215B3}"/>
          </ac:spMkLst>
        </pc:spChg>
        <pc:spChg chg="add del">
          <ac:chgData name="Sam Xu" userId="bca6f8708dce1105" providerId="LiveId" clId="{5925FA2C-4354-4867-9864-63EB2FAC9B85}" dt="2019-03-20T21:25:03.907" v="1588" actId="26606"/>
          <ac:spMkLst>
            <pc:docMk/>
            <pc:sldMk cId="2273564054" sldId="263"/>
            <ac:spMk id="9" creationId="{7209C9DA-6E0D-46D9-8275-C52222D8CCAC}"/>
          </ac:spMkLst>
        </pc:spChg>
        <pc:spChg chg="add del">
          <ac:chgData name="Sam Xu" userId="bca6f8708dce1105" providerId="LiveId" clId="{5925FA2C-4354-4867-9864-63EB2FAC9B85}" dt="2019-03-19T22:01:14.103" v="298" actId="26606"/>
          <ac:spMkLst>
            <pc:docMk/>
            <pc:sldMk cId="2273564054" sldId="263"/>
            <ac:spMk id="10" creationId="{CB5AA8A5-25CC-4295-892F-367FCDAF2BF6}"/>
          </ac:spMkLst>
        </pc:spChg>
        <pc:spChg chg="add del">
          <ac:chgData name="Sam Xu" userId="bca6f8708dce1105" providerId="LiveId" clId="{5925FA2C-4354-4867-9864-63EB2FAC9B85}" dt="2019-03-19T22:12:42.777" v="596" actId="26606"/>
          <ac:spMkLst>
            <pc:docMk/>
            <pc:sldMk cId="2273564054" sldId="263"/>
            <ac:spMk id="11" creationId="{CB5AA8A5-25CC-4295-892F-367FCDAF2BF6}"/>
          </ac:spMkLst>
        </pc:spChg>
        <pc:spChg chg="add del">
          <ac:chgData name="Sam Xu" userId="bca6f8708dce1105" providerId="LiveId" clId="{5925FA2C-4354-4867-9864-63EB2FAC9B85}" dt="2019-03-20T21:25:48.102" v="1596" actId="26606"/>
          <ac:spMkLst>
            <pc:docMk/>
            <pc:sldMk cId="2273564054" sldId="263"/>
            <ac:spMk id="14" creationId="{45B71F80-1F92-4074-84D9-16A062B215B3}"/>
          </ac:spMkLst>
        </pc:spChg>
        <pc:spChg chg="add del">
          <ac:chgData name="Sam Xu" userId="bca6f8708dce1105" providerId="LiveId" clId="{5925FA2C-4354-4867-9864-63EB2FAC9B85}" dt="2019-03-20T21:25:03.907" v="1588" actId="26606"/>
          <ac:spMkLst>
            <pc:docMk/>
            <pc:sldMk cId="2273564054" sldId="263"/>
            <ac:spMk id="15" creationId="{3EB57A4D-E0D0-46DA-B339-F24CA46FA70B}"/>
          </ac:spMkLst>
        </pc:spChg>
        <pc:spChg chg="add del">
          <ac:chgData name="Sam Xu" userId="bca6f8708dce1105" providerId="LiveId" clId="{5925FA2C-4354-4867-9864-63EB2FAC9B85}" dt="2019-03-20T21:25:48.102" v="1596" actId="26606"/>
          <ac:spMkLst>
            <pc:docMk/>
            <pc:sldMk cId="2273564054" sldId="263"/>
            <ac:spMk id="16" creationId="{7209C9DA-6E0D-46D9-8275-C52222D8CCAC}"/>
          </ac:spMkLst>
        </pc:spChg>
        <pc:spChg chg="add del">
          <ac:chgData name="Sam Xu" userId="bca6f8708dce1105" providerId="LiveId" clId="{5925FA2C-4354-4867-9864-63EB2FAC9B85}" dt="2019-03-20T21:25:48.102" v="1596" actId="26606"/>
          <ac:spMkLst>
            <pc:docMk/>
            <pc:sldMk cId="2273564054" sldId="263"/>
            <ac:spMk id="17" creationId="{3EB57A4D-E0D0-46DA-B339-F24CA46FA70B}"/>
          </ac:spMkLst>
        </pc:spChg>
        <pc:spChg chg="add del">
          <ac:chgData name="Sam Xu" userId="bca6f8708dce1105" providerId="LiveId" clId="{5925FA2C-4354-4867-9864-63EB2FAC9B85}" dt="2019-03-19T22:01:14.103" v="298" actId="26606"/>
          <ac:spMkLst>
            <pc:docMk/>
            <pc:sldMk cId="2273564054" sldId="263"/>
            <ac:spMk id="23" creationId="{24C6BC13-FB1E-48CC-B421-3D06039728B4}"/>
          </ac:spMkLst>
        </pc:spChg>
        <pc:spChg chg="add del">
          <ac:chgData name="Sam Xu" userId="bca6f8708dce1105" providerId="LiveId" clId="{5925FA2C-4354-4867-9864-63EB2FAC9B85}" dt="2019-03-19T22:12:42.777" v="596" actId="26606"/>
          <ac:spMkLst>
            <pc:docMk/>
            <pc:sldMk cId="2273564054" sldId="263"/>
            <ac:spMk id="24" creationId="{24C6BC13-FB1E-48CC-B421-3D06039728B4}"/>
          </ac:spMkLst>
        </pc:spChg>
        <pc:spChg chg="add del">
          <ac:chgData name="Sam Xu" userId="bca6f8708dce1105" providerId="LiveId" clId="{5925FA2C-4354-4867-9864-63EB2FAC9B85}" dt="2019-03-20T21:27:12.714" v="1639" actId="26606"/>
          <ac:spMkLst>
            <pc:docMk/>
            <pc:sldMk cId="2273564054" sldId="263"/>
            <ac:spMk id="25" creationId="{CB5AA8A5-25CC-4295-892F-367FCDAF2BF6}"/>
          </ac:spMkLst>
        </pc:spChg>
        <pc:spChg chg="add del">
          <ac:chgData name="Sam Xu" userId="bca6f8708dce1105" providerId="LiveId" clId="{5925FA2C-4354-4867-9864-63EB2FAC9B85}" dt="2019-03-20T21:27:12.714" v="1639" actId="26606"/>
          <ac:spMkLst>
            <pc:docMk/>
            <pc:sldMk cId="2273564054" sldId="263"/>
            <ac:spMk id="31" creationId="{24C6BC13-FB1E-48CC-B421-3D06039728B4}"/>
          </ac:spMkLst>
        </pc:spChg>
        <pc:grpChg chg="add del">
          <ac:chgData name="Sam Xu" userId="bca6f8708dce1105" providerId="LiveId" clId="{5925FA2C-4354-4867-9864-63EB2FAC9B85}" dt="2019-03-19T22:01:14.103" v="298" actId="26606"/>
          <ac:grpSpMkLst>
            <pc:docMk/>
            <pc:sldMk cId="2273564054" sldId="263"/>
            <ac:grpSpMk id="12" creationId="{09DD65AA-8280-4962-92F3-DF1CB53349DB}"/>
          </ac:grpSpMkLst>
        </pc:grpChg>
        <pc:grpChg chg="add del">
          <ac:chgData name="Sam Xu" userId="bca6f8708dce1105" providerId="LiveId" clId="{5925FA2C-4354-4867-9864-63EB2FAC9B85}" dt="2019-03-19T22:12:42.777" v="596" actId="26606"/>
          <ac:grpSpMkLst>
            <pc:docMk/>
            <pc:sldMk cId="2273564054" sldId="263"/>
            <ac:grpSpMk id="13" creationId="{09DD65AA-8280-4962-92F3-DF1CB53349DB}"/>
          </ac:grpSpMkLst>
        </pc:grpChg>
        <pc:grpChg chg="add del">
          <ac:chgData name="Sam Xu" userId="bca6f8708dce1105" providerId="LiveId" clId="{5925FA2C-4354-4867-9864-63EB2FAC9B85}" dt="2019-03-20T21:27:12.714" v="1639" actId="26606"/>
          <ac:grpSpMkLst>
            <pc:docMk/>
            <pc:sldMk cId="2273564054" sldId="263"/>
            <ac:grpSpMk id="26" creationId="{09DD65AA-8280-4962-92F3-DF1CB53349DB}"/>
          </ac:grpSpMkLst>
        </pc:grpChg>
        <pc:graphicFrameChg chg="add del mod modGraphic">
          <ac:chgData name="Sam Xu" userId="bca6f8708dce1105" providerId="LiveId" clId="{5925FA2C-4354-4867-9864-63EB2FAC9B85}" dt="2019-03-20T21:50:14.651" v="2055" actId="478"/>
          <ac:graphicFrameMkLst>
            <pc:docMk/>
            <pc:sldMk cId="2273564054" sldId="263"/>
            <ac:graphicFrameMk id="6" creationId="{473C7017-4C71-476F-9A33-4CF787A8A69E}"/>
          </ac:graphicFrameMkLst>
        </pc:graphicFrameChg>
        <pc:graphicFrameChg chg="add">
          <ac:chgData name="Sam Xu" userId="bca6f8708dce1105" providerId="LiveId" clId="{5925FA2C-4354-4867-9864-63EB2FAC9B85}" dt="2019-03-20T21:51:56.299" v="2128" actId="26606"/>
          <ac:graphicFrameMkLst>
            <pc:docMk/>
            <pc:sldMk cId="2273564054" sldId="263"/>
            <ac:graphicFrameMk id="7" creationId="{A2D6DECF-5242-4505-8678-2178A83DA92C}"/>
          </ac:graphicFrameMkLst>
        </pc:graphicFrameChg>
        <pc:picChg chg="add del">
          <ac:chgData name="Sam Xu" userId="bca6f8708dce1105" providerId="LiveId" clId="{5925FA2C-4354-4867-9864-63EB2FAC9B85}" dt="2019-03-19T21:50:47.524" v="138"/>
          <ac:picMkLst>
            <pc:docMk/>
            <pc:sldMk cId="2273564054" sldId="263"/>
            <ac:picMk id="4" creationId="{A3C04270-573F-4BFF-ABDF-2FEE1D0DF10E}"/>
          </ac:picMkLst>
        </pc:picChg>
        <pc:picChg chg="add del">
          <ac:chgData name="Sam Xu" userId="bca6f8708dce1105" providerId="LiveId" clId="{5925FA2C-4354-4867-9864-63EB2FAC9B85}" dt="2019-03-19T21:51:38.555" v="239"/>
          <ac:picMkLst>
            <pc:docMk/>
            <pc:sldMk cId="2273564054" sldId="263"/>
            <ac:picMk id="5" creationId="{1E0EC369-A9EA-440A-84FE-29F8341D5D4A}"/>
          </ac:picMkLst>
        </pc:picChg>
      </pc:sldChg>
      <pc:sldChg chg="addSp delSp modSp add del mod setBg">
        <pc:chgData name="Sam Xu" userId="bca6f8708dce1105" providerId="LiveId" clId="{5925FA2C-4354-4867-9864-63EB2FAC9B85}" dt="2019-03-19T22:05:17.222" v="377" actId="2696"/>
        <pc:sldMkLst>
          <pc:docMk/>
          <pc:sldMk cId="2412676900" sldId="264"/>
        </pc:sldMkLst>
        <pc:spChg chg="mod ord">
          <ac:chgData name="Sam Xu" userId="bca6f8708dce1105" providerId="LiveId" clId="{5925FA2C-4354-4867-9864-63EB2FAC9B85}" dt="2019-03-19T22:05:15.778" v="376"/>
          <ac:spMkLst>
            <pc:docMk/>
            <pc:sldMk cId="2412676900" sldId="264"/>
            <ac:spMk id="2" creationId="{F6625479-C852-454B-BDE4-8ADAF605AE9E}"/>
          </ac:spMkLst>
        </pc:spChg>
        <pc:spChg chg="del mod">
          <ac:chgData name="Sam Xu" userId="bca6f8708dce1105" providerId="LiveId" clId="{5925FA2C-4354-4867-9864-63EB2FAC9B85}" dt="2019-03-19T22:03:13.069" v="361"/>
          <ac:spMkLst>
            <pc:docMk/>
            <pc:sldMk cId="2412676900" sldId="264"/>
            <ac:spMk id="3" creationId="{441326CC-5E8E-41C8-8C59-054A8D4D485C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21" creationId="{948AE52C-AD58-4D7E-BBEC-741EA69A9079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23" creationId="{EB3158C7-B011-4D27-BC9D-27EA5BE02D03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29" creationId="{40EA1C2A-B332-4211-8479-EA99BC303EF5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31" creationId="{24A97CC0-C913-4A9C-B6E8-755C7D15EAC8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33" creationId="{9DFA36DF-98BD-46D3-A75B-97154DB48262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35" creationId="{D1D22F90-51DE-40F7-96EE-8E9894DF0E7E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37" creationId="{F45D120E-4F36-4767-98FA-949993B8E1AC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39" creationId="{B541A2F0-1EDC-4D03-94AC-35BC742CEAC9}"/>
          </ac:spMkLst>
        </pc:spChg>
        <pc:spChg chg="add">
          <ac:chgData name="Sam Xu" userId="bca6f8708dce1105" providerId="LiveId" clId="{5925FA2C-4354-4867-9864-63EB2FAC9B85}" dt="2019-03-19T22:03:38.053" v="362" actId="26606"/>
          <ac:spMkLst>
            <pc:docMk/>
            <pc:sldMk cId="2412676900" sldId="264"/>
            <ac:spMk id="41" creationId="{08CE2AE4-51CC-4060-8818-423BB07BF3D4}"/>
          </ac:spMkLst>
        </pc:spChg>
        <pc:grpChg chg="add">
          <ac:chgData name="Sam Xu" userId="bca6f8708dce1105" providerId="LiveId" clId="{5925FA2C-4354-4867-9864-63EB2FAC9B85}" dt="2019-03-19T22:03:38.053" v="362" actId="26606"/>
          <ac:grpSpMkLst>
            <pc:docMk/>
            <pc:sldMk cId="2412676900" sldId="264"/>
            <ac:grpSpMk id="9" creationId="{A5AFB369-4673-4727-A7CD-D86AFE0AE069}"/>
          </ac:grpSpMkLst>
        </pc:grpChg>
        <pc:picChg chg="add mod">
          <ac:chgData name="Sam Xu" userId="bca6f8708dce1105" providerId="LiveId" clId="{5925FA2C-4354-4867-9864-63EB2FAC9B85}" dt="2019-03-19T22:03:40.758" v="363" actId="688"/>
          <ac:picMkLst>
            <pc:docMk/>
            <pc:sldMk cId="2412676900" sldId="264"/>
            <ac:picMk id="4" creationId="{FFB3302D-03C6-441F-825B-145A9E1B5687}"/>
          </ac:picMkLst>
        </pc:picChg>
        <pc:cxnChg chg="add">
          <ac:chgData name="Sam Xu" userId="bca6f8708dce1105" providerId="LiveId" clId="{5925FA2C-4354-4867-9864-63EB2FAC9B85}" dt="2019-03-19T22:03:38.053" v="362" actId="26606"/>
          <ac:cxnSpMkLst>
            <pc:docMk/>
            <pc:sldMk cId="2412676900" sldId="264"/>
            <ac:cxnSpMk id="25" creationId="{7295AA18-FA8B-4B5D-9477-7F5F51288FEC}"/>
          </ac:cxnSpMkLst>
        </pc:cxnChg>
        <pc:cxnChg chg="add">
          <ac:chgData name="Sam Xu" userId="bca6f8708dce1105" providerId="LiveId" clId="{5925FA2C-4354-4867-9864-63EB2FAC9B85}" dt="2019-03-19T22:03:38.053" v="362" actId="26606"/>
          <ac:cxnSpMkLst>
            <pc:docMk/>
            <pc:sldMk cId="2412676900" sldId="264"/>
            <ac:cxnSpMk id="27" creationId="{5E377175-C211-4D7B-89F7-92406DBD7346}"/>
          </ac:cxnSpMkLst>
        </pc:cxnChg>
      </pc:sldChg>
      <pc:sldChg chg="addSp delSp modSp add del mod setBg">
        <pc:chgData name="Sam Xu" userId="bca6f8708dce1105" providerId="LiveId" clId="{5925FA2C-4354-4867-9864-63EB2FAC9B85}" dt="2019-03-20T22:08:12.330" v="2463" actId="2696"/>
        <pc:sldMkLst>
          <pc:docMk/>
          <pc:sldMk cId="1408662949" sldId="265"/>
        </pc:sldMkLst>
        <pc:spChg chg="add del mod">
          <ac:chgData name="Sam Xu" userId="bca6f8708dce1105" providerId="LiveId" clId="{5925FA2C-4354-4867-9864-63EB2FAC9B85}" dt="2019-03-20T21:52:23.059" v="2154" actId="20577"/>
          <ac:spMkLst>
            <pc:docMk/>
            <pc:sldMk cId="1408662949" sldId="265"/>
            <ac:spMk id="2" creationId="{88CEF6CB-DB04-4AED-BAD4-E6CE60061B00}"/>
          </ac:spMkLst>
        </pc:spChg>
        <pc:spChg chg="add del mod">
          <ac:chgData name="Sam Xu" userId="bca6f8708dce1105" providerId="LiveId" clId="{5925FA2C-4354-4867-9864-63EB2FAC9B85}" dt="2019-03-19T22:06:26.927" v="428" actId="26606"/>
          <ac:spMkLst>
            <pc:docMk/>
            <pc:sldMk cId="1408662949" sldId="265"/>
            <ac:spMk id="3" creationId="{E3778DC0-31B6-49C5-A184-5BFECE3B1381}"/>
          </ac:spMkLst>
        </pc:spChg>
        <pc:spChg chg="add mod">
          <ac:chgData name="Sam Xu" userId="bca6f8708dce1105" providerId="LiveId" clId="{5925FA2C-4354-4867-9864-63EB2FAC9B85}" dt="2019-03-20T20:47:11.612" v="1252" actId="26606"/>
          <ac:spMkLst>
            <pc:docMk/>
            <pc:sldMk cId="1408662949" sldId="265"/>
            <ac:spMk id="21" creationId="{12C95BBE-0356-4E45-970C-B2C453EFDD80}"/>
          </ac:spMkLst>
        </pc:spChg>
        <pc:spChg chg="add del">
          <ac:chgData name="Sam Xu" userId="bca6f8708dce1105" providerId="LiveId" clId="{5925FA2C-4354-4867-9864-63EB2FAC9B85}" dt="2019-03-19T22:04:22.476" v="369" actId="26606"/>
          <ac:spMkLst>
            <pc:docMk/>
            <pc:sldMk cId="1408662949" sldId="265"/>
            <ac:spMk id="22" creationId="{21029ED5-F105-4DD2-99C8-1E4422817978}"/>
          </ac:spMkLst>
        </pc:spChg>
        <pc:spChg chg="add del">
          <ac:chgData name="Sam Xu" userId="bca6f8708dce1105" providerId="LiveId" clId="{5925FA2C-4354-4867-9864-63EB2FAC9B85}" dt="2019-03-19T22:04:22.476" v="369" actId="26606"/>
          <ac:spMkLst>
            <pc:docMk/>
            <pc:sldMk cId="1408662949" sldId="265"/>
            <ac:spMk id="35" creationId="{5C9652B3-A450-4ED6-8FBF-F536BA60B4D8}"/>
          </ac:spMkLst>
        </pc:spChg>
        <pc:spChg chg="add del">
          <ac:chgData name="Sam Xu" userId="bca6f8708dce1105" providerId="LiveId" clId="{5925FA2C-4354-4867-9864-63EB2FAC9B85}" dt="2019-03-19T22:04:59.602" v="373" actId="26606"/>
          <ac:spMkLst>
            <pc:docMk/>
            <pc:sldMk cId="1408662949" sldId="265"/>
            <ac:spMk id="40" creationId="{E3778DC0-31B6-49C5-A184-5BFECE3B1381}"/>
          </ac:spMkLst>
        </pc:spChg>
        <pc:grpChg chg="add del">
          <ac:chgData name="Sam Xu" userId="bca6f8708dce1105" providerId="LiveId" clId="{5925FA2C-4354-4867-9864-63EB2FAC9B85}" dt="2019-03-19T22:08:03.725" v="440" actId="26606"/>
          <ac:grpSpMkLst>
            <pc:docMk/>
            <pc:sldMk cId="1408662949" sldId="265"/>
            <ac:grpSpMk id="6" creationId="{A5AFB369-4673-4727-A7CD-D86AFE0AE069}"/>
          </ac:grpSpMkLst>
        </pc:grpChg>
        <pc:grpChg chg="add del">
          <ac:chgData name="Sam Xu" userId="bca6f8708dce1105" providerId="LiveId" clId="{5925FA2C-4354-4867-9864-63EB2FAC9B85}" dt="2019-03-19T22:04:22.476" v="369" actId="26606"/>
          <ac:grpSpMkLst>
            <pc:docMk/>
            <pc:sldMk cId="1408662949" sldId="265"/>
            <ac:grpSpMk id="10" creationId="{6CE6E43D-FC44-4F15-89C6-7C08E9BDC3FF}"/>
          </ac:grpSpMkLst>
        </pc:grpChg>
        <pc:grpChg chg="add del">
          <ac:chgData name="Sam Xu" userId="bca6f8708dce1105" providerId="LiveId" clId="{5925FA2C-4354-4867-9864-63EB2FAC9B85}" dt="2019-03-19T22:04:22.476" v="369" actId="26606"/>
          <ac:grpSpMkLst>
            <pc:docMk/>
            <pc:sldMk cId="1408662949" sldId="265"/>
            <ac:grpSpMk id="24" creationId="{2D621E68-BF28-4A1C-B1A2-4E55E139E79A}"/>
          </ac:grpSpMkLst>
        </pc:grpChg>
        <pc:grpChg chg="add del">
          <ac:chgData name="Sam Xu" userId="bca6f8708dce1105" providerId="LiveId" clId="{5925FA2C-4354-4867-9864-63EB2FAC9B85}" dt="2019-03-19T22:04:54.032" v="371" actId="26606"/>
          <ac:grpSpMkLst>
            <pc:docMk/>
            <pc:sldMk cId="1408662949" sldId="265"/>
            <ac:grpSpMk id="37" creationId="{6CE6E43D-FC44-4F15-89C6-7C08E9BDC3FF}"/>
          </ac:grpSpMkLst>
        </pc:grpChg>
        <pc:picChg chg="add del mod">
          <ac:chgData name="Sam Xu" userId="bca6f8708dce1105" providerId="LiveId" clId="{5925FA2C-4354-4867-9864-63EB2FAC9B85}" dt="2019-03-20T20:33:39.210" v="1117" actId="478"/>
          <ac:picMkLst>
            <pc:docMk/>
            <pc:sldMk cId="1408662949" sldId="265"/>
            <ac:picMk id="3" creationId="{C5081928-CF0A-44DF-9153-7C0F9DFAE10F}"/>
          </ac:picMkLst>
        </pc:picChg>
        <pc:picChg chg="add del mod ord">
          <ac:chgData name="Sam Xu" userId="bca6f8708dce1105" providerId="LiveId" clId="{5925FA2C-4354-4867-9864-63EB2FAC9B85}" dt="2019-03-20T21:52:32.171" v="2155"/>
          <ac:picMkLst>
            <pc:docMk/>
            <pc:sldMk cId="1408662949" sldId="265"/>
            <ac:picMk id="4" creationId="{B8A053BF-0F20-4946-9637-0EB49DE6D682}"/>
          </ac:picMkLst>
        </pc:picChg>
        <pc:picChg chg="add del mod ord">
          <ac:chgData name="Sam Xu" userId="bca6f8708dce1105" providerId="LiveId" clId="{5925FA2C-4354-4867-9864-63EB2FAC9B85}" dt="2019-03-19T22:06:26.927" v="428" actId="26606"/>
          <ac:picMkLst>
            <pc:docMk/>
            <pc:sldMk cId="1408662949" sldId="265"/>
            <ac:picMk id="4" creationId="{BAB00F98-83F3-4614-8796-8DB25F33946D}"/>
          </ac:picMkLst>
        </pc:picChg>
        <pc:picChg chg="add del mod ord">
          <ac:chgData name="Sam Xu" userId="bca6f8708dce1105" providerId="LiveId" clId="{5925FA2C-4354-4867-9864-63EB2FAC9B85}" dt="2019-03-20T20:35:54.181" v="1121" actId="478"/>
          <ac:picMkLst>
            <pc:docMk/>
            <pc:sldMk cId="1408662949" sldId="265"/>
            <ac:picMk id="5" creationId="{4AA87F91-E3C2-42DC-90CB-80CA877D08D4}"/>
          </ac:picMkLst>
        </pc:picChg>
        <pc:picChg chg="add del mod">
          <ac:chgData name="Sam Xu" userId="bca6f8708dce1105" providerId="LiveId" clId="{5925FA2C-4354-4867-9864-63EB2FAC9B85}" dt="2019-03-20T20:36:45.915" v="1124" actId="478"/>
          <ac:picMkLst>
            <pc:docMk/>
            <pc:sldMk cId="1408662949" sldId="265"/>
            <ac:picMk id="6" creationId="{62483116-5348-4A1C-BA87-9D33FED04D30}"/>
          </ac:picMkLst>
        </pc:picChg>
        <pc:picChg chg="add del mod">
          <ac:chgData name="Sam Xu" userId="bca6f8708dce1105" providerId="LiveId" clId="{5925FA2C-4354-4867-9864-63EB2FAC9B85}" dt="2019-03-20T21:52:32.171" v="2155"/>
          <ac:picMkLst>
            <pc:docMk/>
            <pc:sldMk cId="1408662949" sldId="265"/>
            <ac:picMk id="7" creationId="{22DFB9E7-F53A-4723-BE45-AEF3F3868CE0}"/>
          </ac:picMkLst>
        </pc:picChg>
        <pc:picChg chg="add del">
          <ac:chgData name="Sam Xu" userId="bca6f8708dce1105" providerId="LiveId" clId="{5925FA2C-4354-4867-9864-63EB2FAC9B85}" dt="2019-03-19T22:04:22.476" v="369" actId="26606"/>
          <ac:picMkLst>
            <pc:docMk/>
            <pc:sldMk cId="1408662949" sldId="265"/>
            <ac:picMk id="7" creationId="{BAB00F98-83F3-4614-8796-8DB25F33946D}"/>
          </ac:picMkLst>
        </pc:picChg>
        <pc:picChg chg="add del mod">
          <ac:chgData name="Sam Xu" userId="bca6f8708dce1105" providerId="LiveId" clId="{5925FA2C-4354-4867-9864-63EB2FAC9B85}" dt="2019-03-19T22:07:24.313" v="433" actId="478"/>
          <ac:picMkLst>
            <pc:docMk/>
            <pc:sldMk cId="1408662949" sldId="265"/>
            <ac:picMk id="8" creationId="{BAB00F98-83F3-4614-8796-8DB25F33946D}"/>
          </ac:picMkLst>
        </pc:picChg>
        <pc:picChg chg="add del mod ord">
          <ac:chgData name="Sam Xu" userId="bca6f8708dce1105" providerId="LiveId" clId="{5925FA2C-4354-4867-9864-63EB2FAC9B85}" dt="2019-03-20T20:35:09.790" v="1118" actId="478"/>
          <ac:picMkLst>
            <pc:docMk/>
            <pc:sldMk cId="1408662949" sldId="265"/>
            <ac:picMk id="23" creationId="{393EBD47-98B9-45EA-BF79-97F3F8C173B9}"/>
          </ac:picMkLst>
        </pc:picChg>
        <pc:picChg chg="add del">
          <ac:chgData name="Sam Xu" userId="bca6f8708dce1105" providerId="LiveId" clId="{5925FA2C-4354-4867-9864-63EB2FAC9B85}" dt="2019-03-19T22:04:54.032" v="371" actId="26606"/>
          <ac:picMkLst>
            <pc:docMk/>
            <pc:sldMk cId="1408662949" sldId="265"/>
            <ac:picMk id="38" creationId="{BAB00F98-83F3-4614-8796-8DB25F33946D}"/>
          </ac:picMkLst>
        </pc:picChg>
        <pc:picChg chg="add del">
          <ac:chgData name="Sam Xu" userId="bca6f8708dce1105" providerId="LiveId" clId="{5925FA2C-4354-4867-9864-63EB2FAC9B85}" dt="2019-03-19T22:04:59.602" v="373" actId="26606"/>
          <ac:picMkLst>
            <pc:docMk/>
            <pc:sldMk cId="1408662949" sldId="265"/>
            <ac:picMk id="41" creationId="{BAB00F98-83F3-4614-8796-8DB25F33946D}"/>
          </ac:picMkLst>
        </pc:picChg>
      </pc:sldChg>
      <pc:sldChg chg="addSp delSp modSp add del mod ord setBg modAnim setClrOvrMap delDesignElem">
        <pc:chgData name="Sam Xu" userId="bca6f8708dce1105" providerId="LiveId" clId="{5925FA2C-4354-4867-9864-63EB2FAC9B85}" dt="2019-03-20T21:52:08.438" v="2136" actId="20577"/>
        <pc:sldMkLst>
          <pc:docMk/>
          <pc:sldMk cId="1191600894" sldId="266"/>
        </pc:sldMkLst>
        <pc:spChg chg="del mod">
          <ac:chgData name="Sam Xu" userId="bca6f8708dce1105" providerId="LiveId" clId="{5925FA2C-4354-4867-9864-63EB2FAC9B85}" dt="2019-03-19T22:22:34.145" v="722" actId="478"/>
          <ac:spMkLst>
            <pc:docMk/>
            <pc:sldMk cId="1191600894" sldId="266"/>
            <ac:spMk id="2" creationId="{A4A30BC8-579D-45EC-80F0-1E31827C005D}"/>
          </ac:spMkLst>
        </pc:spChg>
        <pc:spChg chg="add del mod">
          <ac:chgData name="Sam Xu" userId="bca6f8708dce1105" providerId="LiveId" clId="{5925FA2C-4354-4867-9864-63EB2FAC9B85}" dt="2019-03-20T20:48:17.909" v="1262" actId="478"/>
          <ac:spMkLst>
            <pc:docMk/>
            <pc:sldMk cId="1191600894" sldId="266"/>
            <ac:spMk id="3" creationId="{4E00D5FA-77DD-40E0-8379-8575464A2395}"/>
          </ac:spMkLst>
        </pc:spChg>
        <pc:spChg chg="del">
          <ac:chgData name="Sam Xu" userId="bca6f8708dce1105" providerId="LiveId" clId="{5925FA2C-4354-4867-9864-63EB2FAC9B85}" dt="2019-03-19T22:17:50.902" v="689"/>
          <ac:spMkLst>
            <pc:docMk/>
            <pc:sldMk cId="1191600894" sldId="266"/>
            <ac:spMk id="3" creationId="{A83D510E-70B4-42A7-8279-57450F972F0B}"/>
          </ac:spMkLst>
        </pc:spChg>
        <pc:spChg chg="add del mod ord">
          <ac:chgData name="Sam Xu" userId="bca6f8708dce1105" providerId="LiveId" clId="{5925FA2C-4354-4867-9864-63EB2FAC9B85}" dt="2019-03-20T21:52:08.438" v="2136" actId="20577"/>
          <ac:spMkLst>
            <pc:docMk/>
            <pc:sldMk cId="1191600894" sldId="266"/>
            <ac:spMk id="6" creationId="{5F661D39-08CA-489B-B8B2-2F810F6D7794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27" creationId="{66D61E08-70C3-48D8-BEA0-787111DC30DA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29" creationId="{FC55298F-0AE5-478E-AD2B-03C2614C5833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31" creationId="{C180E4EA-0B63-4779-A895-7E90E71088F3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33" creationId="{CEE01D9D-3DE8-4EED-B0D3-8F3C79CC7673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35" creationId="{89AF5CE9-607F-43F4-8983-DCD6DA4051FD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37" creationId="{6EEA2DBD-9E1E-4521-8C01-F32AD18A89E3}"/>
          </ac:spMkLst>
        </pc:spChg>
        <pc:spChg chg="add del">
          <ac:chgData name="Sam Xu" userId="bca6f8708dce1105" providerId="LiveId" clId="{5925FA2C-4354-4867-9864-63EB2FAC9B85}" dt="2019-03-20T20:48:43.633" v="1268" actId="26606"/>
          <ac:spMkLst>
            <pc:docMk/>
            <pc:sldMk cId="1191600894" sldId="266"/>
            <ac:spMk id="39" creationId="{15BBD2C1-BA9B-46A9-A27A-33498B169272}"/>
          </ac:spMkLst>
        </pc:spChg>
        <pc:spChg chg="add del">
          <ac:chgData name="Sam Xu" userId="bca6f8708dce1105" providerId="LiveId" clId="{5925FA2C-4354-4867-9864-63EB2FAC9B85}" dt="2019-03-20T20:48:39.944" v="1265" actId="26606"/>
          <ac:spMkLst>
            <pc:docMk/>
            <pc:sldMk cId="1191600894" sldId="266"/>
            <ac:spMk id="44" creationId="{B8886936-DCA0-47C2-B7CC-37AC9A274A52}"/>
          </ac:spMkLst>
        </pc:spChg>
        <pc:spChg chg="add del">
          <ac:chgData name="Sam Xu" userId="bca6f8708dce1105" providerId="LiveId" clId="{5925FA2C-4354-4867-9864-63EB2FAC9B85}" dt="2019-03-20T20:48:39.944" v="1265" actId="26606"/>
          <ac:spMkLst>
            <pc:docMk/>
            <pc:sldMk cId="1191600894" sldId="266"/>
            <ac:spMk id="47" creationId="{3BCB5F6A-9EB0-40B0-9D13-3023E9A20508}"/>
          </ac:spMkLst>
        </pc:spChg>
        <pc:spChg chg="add del">
          <ac:chgData name="Sam Xu" userId="bca6f8708dce1105" providerId="LiveId" clId="{5925FA2C-4354-4867-9864-63EB2FAC9B85}" dt="2019-03-20T20:48:43.467" v="1267" actId="26606"/>
          <ac:spMkLst>
            <pc:docMk/>
            <pc:sldMk cId="1191600894" sldId="266"/>
            <ac:spMk id="60" creationId="{4A5A35EE-7AE1-4E24-8916-B0122B9740B7}"/>
          </ac:spMkLst>
        </pc:spChg>
        <pc:spChg chg="add del">
          <ac:chgData name="Sam Xu" userId="bca6f8708dce1105" providerId="LiveId" clId="{5925FA2C-4354-4867-9864-63EB2FAC9B85}" dt="2019-03-20T20:48:43.467" v="1267" actId="26606"/>
          <ac:spMkLst>
            <pc:docMk/>
            <pc:sldMk cId="1191600894" sldId="266"/>
            <ac:spMk id="62" creationId="{04E29B9E-5C91-4563-BE74-7E563A693280}"/>
          </ac:spMkLst>
        </pc:spChg>
        <pc:spChg chg="add del mod">
          <ac:chgData name="Sam Xu" userId="bca6f8708dce1105" providerId="LiveId" clId="{5925FA2C-4354-4867-9864-63EB2FAC9B85}" dt="2019-03-20T20:48:50.963" v="1271" actId="478"/>
          <ac:spMkLst>
            <pc:docMk/>
            <pc:sldMk cId="1191600894" sldId="266"/>
            <ac:spMk id="64" creationId="{6E2AC2DB-9111-418E-84AE-C43CA0BBF76A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82" creationId="{948AE52C-AD58-4D7E-BBEC-741EA69A9079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84" creationId="{EB3158C7-B011-4D27-BC9D-27EA5BE02D03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90" creationId="{40EA1C2A-B332-4211-8479-EA99BC303EF5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92" creationId="{24A97CC0-C913-4A9C-B6E8-755C7D15EAC8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94" creationId="{9DFA36DF-98BD-46D3-A75B-97154DB48262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96" creationId="{D1D22F90-51DE-40F7-96EE-8E9894DF0E7E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98" creationId="{F45D120E-4F36-4767-98FA-949993B8E1AC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100" creationId="{B541A2F0-1EDC-4D03-94AC-35BC742CEAC9}"/>
          </ac:spMkLst>
        </pc:spChg>
        <pc:spChg chg="add del">
          <ac:chgData name="Sam Xu" userId="bca6f8708dce1105" providerId="LiveId" clId="{5925FA2C-4354-4867-9864-63EB2FAC9B85}" dt="2019-03-20T21:31:12.388" v="1706" actId="26606"/>
          <ac:spMkLst>
            <pc:docMk/>
            <pc:sldMk cId="1191600894" sldId="266"/>
            <ac:spMk id="102" creationId="{08CE2AE4-51CC-4060-8818-423BB07BF3D4}"/>
          </ac:spMkLst>
        </pc:spChg>
        <pc:spChg chg="add del">
          <ac:chgData name="Sam Xu" userId="bca6f8708dce1105" providerId="LiveId" clId="{5925FA2C-4354-4867-9864-63EB2FAC9B85}" dt="2019-03-20T21:31:38.011" v="1721" actId="26606"/>
          <ac:spMkLst>
            <pc:docMk/>
            <pc:sldMk cId="1191600894" sldId="266"/>
            <ac:spMk id="105" creationId="{4F71A406-3CB7-4E4D-B434-24E6AA4F3997}"/>
          </ac:spMkLst>
        </pc:spChg>
        <pc:spChg chg="add del">
          <ac:chgData name="Sam Xu" userId="bca6f8708dce1105" providerId="LiveId" clId="{5925FA2C-4354-4867-9864-63EB2FAC9B85}" dt="2019-03-20T21:30:10.566" v="1686" actId="26606"/>
          <ac:spMkLst>
            <pc:docMk/>
            <pc:sldMk cId="1191600894" sldId="266"/>
            <ac:spMk id="119" creationId="{7815DC60-3142-4171-B7AD-13B6FD265C6B}"/>
          </ac:spMkLst>
        </pc:spChg>
        <pc:spChg chg="add del">
          <ac:chgData name="Sam Xu" userId="bca6f8708dce1105" providerId="LiveId" clId="{5925FA2C-4354-4867-9864-63EB2FAC9B85}" dt="2019-03-20T21:30:10.566" v="1686" actId="26606"/>
          <ac:spMkLst>
            <pc:docMk/>
            <pc:sldMk cId="1191600894" sldId="266"/>
            <ac:spMk id="121" creationId="{3A459D44-E95C-4AB2-9D79-7C182560C4A9}"/>
          </ac:spMkLst>
        </pc:spChg>
        <pc:grpChg chg="add del">
          <ac:chgData name="Sam Xu" userId="bca6f8708dce1105" providerId="LiveId" clId="{5925FA2C-4354-4867-9864-63EB2FAC9B85}" dt="2019-03-20T20:48:43.633" v="1268" actId="26606"/>
          <ac:grpSpMkLst>
            <pc:docMk/>
            <pc:sldMk cId="1191600894" sldId="266"/>
            <ac:grpSpMk id="11" creationId="{A5AFB369-4673-4727-A7CD-D86AFE0AE069}"/>
          </ac:grpSpMkLst>
        </pc:grpChg>
        <pc:grpChg chg="add del">
          <ac:chgData name="Sam Xu" userId="bca6f8708dce1105" providerId="LiveId" clId="{5925FA2C-4354-4867-9864-63EB2FAC9B85}" dt="2019-03-20T20:48:43.467" v="1267" actId="26606"/>
          <ac:grpSpMkLst>
            <pc:docMk/>
            <pc:sldMk cId="1191600894" sldId="266"/>
            <ac:grpSpMk id="49" creationId="{F3BC879B-A529-47C3-A6A5-914D67AAAA8C}"/>
          </ac:grpSpMkLst>
        </pc:grpChg>
        <pc:grpChg chg="add del">
          <ac:chgData name="Sam Xu" userId="bca6f8708dce1105" providerId="LiveId" clId="{5925FA2C-4354-4867-9864-63EB2FAC9B85}" dt="2019-03-20T21:31:12.388" v="1706" actId="26606"/>
          <ac:grpSpMkLst>
            <pc:docMk/>
            <pc:sldMk cId="1191600894" sldId="266"/>
            <ac:grpSpMk id="70" creationId="{A5AFB369-4673-4727-A7CD-D86AFE0AE069}"/>
          </ac:grpSpMkLst>
        </pc:grpChg>
        <pc:grpChg chg="add del">
          <ac:chgData name="Sam Xu" userId="bca6f8708dce1105" providerId="LiveId" clId="{5925FA2C-4354-4867-9864-63EB2FAC9B85}" dt="2019-03-20T21:31:38.011" v="1721" actId="26606"/>
          <ac:grpSpMkLst>
            <pc:docMk/>
            <pc:sldMk cId="1191600894" sldId="266"/>
            <ac:grpSpMk id="104" creationId="{3DFBBA17-68C1-41F9-89F3-78F3F2DB97BC}"/>
          </ac:grpSpMkLst>
        </pc:grpChg>
        <pc:grpChg chg="add del">
          <ac:chgData name="Sam Xu" userId="bca6f8708dce1105" providerId="LiveId" clId="{5925FA2C-4354-4867-9864-63EB2FAC9B85}" dt="2019-03-20T21:30:10.566" v="1686" actId="26606"/>
          <ac:grpSpMkLst>
            <pc:docMk/>
            <pc:sldMk cId="1191600894" sldId="266"/>
            <ac:grpSpMk id="107" creationId="{3DFBBA17-68C1-41F9-89F3-78F3F2DB97BC}"/>
          </ac:grpSpMkLst>
        </pc:grpChg>
        <pc:grpChg chg="add del">
          <ac:chgData name="Sam Xu" userId="bca6f8708dce1105" providerId="LiveId" clId="{5925FA2C-4354-4867-9864-63EB2FAC9B85}" dt="2019-03-20T21:33:00.301" v="1741"/>
          <ac:grpSpMkLst>
            <pc:docMk/>
            <pc:sldMk cId="1191600894" sldId="266"/>
            <ac:grpSpMk id="122" creationId="{6CC33B2B-B475-4189-BA8F-3CF8248DC685}"/>
          </ac:grpSpMkLst>
        </pc:grpChg>
        <pc:picChg chg="add del mod">
          <ac:chgData name="Sam Xu" userId="bca6f8708dce1105" providerId="LiveId" clId="{5925FA2C-4354-4867-9864-63EB2FAC9B85}" dt="2019-03-20T20:48:43.633" v="1268" actId="26606"/>
          <ac:picMkLst>
            <pc:docMk/>
            <pc:sldMk cId="1191600894" sldId="266"/>
            <ac:picMk id="4" creationId="{9FFE11A3-A24C-43C6-AEEB-626C432F2067}"/>
          </ac:picMkLst>
        </pc:picChg>
        <pc:picChg chg="add del mod ord">
          <ac:chgData name="Sam Xu" userId="bca6f8708dce1105" providerId="LiveId" clId="{5925FA2C-4354-4867-9864-63EB2FAC9B85}" dt="2019-03-20T21:33:36.939" v="1752" actId="14100"/>
          <ac:picMkLst>
            <pc:docMk/>
            <pc:sldMk cId="1191600894" sldId="266"/>
            <ac:picMk id="7" creationId="{CC2D6B69-B91D-4E3B-B3D5-E0A8B0326EFA}"/>
          </ac:picMkLst>
        </pc:picChg>
        <pc:picChg chg="add mod">
          <ac:chgData name="Sam Xu" userId="bca6f8708dce1105" providerId="LiveId" clId="{5925FA2C-4354-4867-9864-63EB2FAC9B85}" dt="2019-03-20T21:43:41.721" v="1757" actId="14100"/>
          <ac:picMkLst>
            <pc:docMk/>
            <pc:sldMk cId="1191600894" sldId="266"/>
            <ac:picMk id="8" creationId="{89E1AC39-30EB-4634-BB95-4BF7CEF492FC}"/>
          </ac:picMkLst>
        </pc:picChg>
        <pc:picChg chg="add del">
          <ac:chgData name="Sam Xu" userId="bca6f8708dce1105" providerId="LiveId" clId="{5925FA2C-4354-4867-9864-63EB2FAC9B85}" dt="2019-03-20T20:48:39.944" v="1265" actId="26606"/>
          <ac:picMkLst>
            <pc:docMk/>
            <pc:sldMk cId="1191600894" sldId="266"/>
            <ac:picMk id="42" creationId="{9FFE11A3-A24C-43C6-AEEB-626C432F2067}"/>
          </ac:picMkLst>
        </pc:picChg>
        <pc:picChg chg="add del">
          <ac:chgData name="Sam Xu" userId="bca6f8708dce1105" providerId="LiveId" clId="{5925FA2C-4354-4867-9864-63EB2FAC9B85}" dt="2019-03-20T20:48:43.467" v="1267" actId="26606"/>
          <ac:picMkLst>
            <pc:docMk/>
            <pc:sldMk cId="1191600894" sldId="266"/>
            <ac:picMk id="61" creationId="{9FFE11A3-A24C-43C6-AEEB-626C432F2067}"/>
          </ac:picMkLst>
        </pc:picChg>
        <pc:picChg chg="add mod ord">
          <ac:chgData name="Sam Xu" userId="bca6f8708dce1105" providerId="LiveId" clId="{5925FA2C-4354-4867-9864-63EB2FAC9B85}" dt="2019-03-20T21:33:20.896" v="1748" actId="1076"/>
          <ac:picMkLst>
            <pc:docMk/>
            <pc:sldMk cId="1191600894" sldId="266"/>
            <ac:picMk id="65" creationId="{9FFE11A3-A24C-43C6-AEEB-626C432F2067}"/>
          </ac:picMkLst>
        </pc:picChg>
        <pc:cxnChg chg="add del">
          <ac:chgData name="Sam Xu" userId="bca6f8708dce1105" providerId="LiveId" clId="{5925FA2C-4354-4867-9864-63EB2FAC9B85}" dt="2019-03-20T20:48:43.633" v="1268" actId="26606"/>
          <ac:cxnSpMkLst>
            <pc:docMk/>
            <pc:sldMk cId="1191600894" sldId="266"/>
            <ac:cxnSpMk id="23" creationId="{A57C1A16-B8AB-4D99-A195-A38F556A6486}"/>
          </ac:cxnSpMkLst>
        </pc:cxnChg>
        <pc:cxnChg chg="add del">
          <ac:chgData name="Sam Xu" userId="bca6f8708dce1105" providerId="LiveId" clId="{5925FA2C-4354-4867-9864-63EB2FAC9B85}" dt="2019-03-20T20:48:43.633" v="1268" actId="26606"/>
          <ac:cxnSpMkLst>
            <pc:docMk/>
            <pc:sldMk cId="1191600894" sldId="266"/>
            <ac:cxnSpMk id="25" creationId="{F8A9B20B-D1DD-4573-B5EC-558029519236}"/>
          </ac:cxnSpMkLst>
        </pc:cxnChg>
        <pc:cxnChg chg="add del">
          <ac:chgData name="Sam Xu" userId="bca6f8708dce1105" providerId="LiveId" clId="{5925FA2C-4354-4867-9864-63EB2FAC9B85}" dt="2019-03-20T21:31:12.388" v="1706" actId="26606"/>
          <ac:cxnSpMkLst>
            <pc:docMk/>
            <pc:sldMk cId="1191600894" sldId="266"/>
            <ac:cxnSpMk id="86" creationId="{7295AA18-FA8B-4B5D-9477-7F5F51288FEC}"/>
          </ac:cxnSpMkLst>
        </pc:cxnChg>
        <pc:cxnChg chg="add del">
          <ac:chgData name="Sam Xu" userId="bca6f8708dce1105" providerId="LiveId" clId="{5925FA2C-4354-4867-9864-63EB2FAC9B85}" dt="2019-03-20T21:31:12.388" v="1706" actId="26606"/>
          <ac:cxnSpMkLst>
            <pc:docMk/>
            <pc:sldMk cId="1191600894" sldId="266"/>
            <ac:cxnSpMk id="88" creationId="{5E377175-C211-4D7B-89F7-92406DBD7346}"/>
          </ac:cxnSpMkLst>
        </pc:cxnChg>
      </pc:sldChg>
      <pc:sldChg chg="addSp delSp modSp add mod setBg">
        <pc:chgData name="Sam Xu" userId="bca6f8708dce1105" providerId="LiveId" clId="{5925FA2C-4354-4867-9864-63EB2FAC9B85}" dt="2019-03-20T20:32:14.403" v="1114" actId="1076"/>
        <pc:sldMkLst>
          <pc:docMk/>
          <pc:sldMk cId="3717479558" sldId="267"/>
        </pc:sldMkLst>
        <pc:spChg chg="mod">
          <ac:chgData name="Sam Xu" userId="bca6f8708dce1105" providerId="LiveId" clId="{5925FA2C-4354-4867-9864-63EB2FAC9B85}" dt="2019-03-20T20:31:46.866" v="1109" actId="20577"/>
          <ac:spMkLst>
            <pc:docMk/>
            <pc:sldMk cId="3717479558" sldId="267"/>
            <ac:spMk id="2" creationId="{0B9DE6C8-2EEC-4EC3-BADF-282B1EDDD184}"/>
          </ac:spMkLst>
        </pc:spChg>
        <pc:spChg chg="del">
          <ac:chgData name="Sam Xu" userId="bca6f8708dce1105" providerId="LiveId" clId="{5925FA2C-4354-4867-9864-63EB2FAC9B85}" dt="2019-03-20T20:19:14.757" v="827"/>
          <ac:spMkLst>
            <pc:docMk/>
            <pc:sldMk cId="3717479558" sldId="267"/>
            <ac:spMk id="3" creationId="{5B0DF6D6-83C4-448C-8AD3-A506BE4E574D}"/>
          </ac:spMkLst>
        </pc:spChg>
        <pc:spChg chg="add del">
          <ac:chgData name="Sam Xu" userId="bca6f8708dce1105" providerId="LiveId" clId="{5925FA2C-4354-4867-9864-63EB2FAC9B85}" dt="2019-03-20T20:19:33.916" v="831" actId="26606"/>
          <ac:spMkLst>
            <pc:docMk/>
            <pc:sldMk cId="3717479558" sldId="267"/>
            <ac:spMk id="10" creationId="{DB1BE2F3-F66C-4391-A877-1D3BE9F65170}"/>
          </ac:spMkLst>
        </pc:spChg>
        <pc:spChg chg="add del">
          <ac:chgData name="Sam Xu" userId="bca6f8708dce1105" providerId="LiveId" clId="{5925FA2C-4354-4867-9864-63EB2FAC9B85}" dt="2019-03-20T20:19:37.156" v="833" actId="26606"/>
          <ac:spMkLst>
            <pc:docMk/>
            <pc:sldMk cId="3717479558" sldId="267"/>
            <ac:spMk id="13" creationId="{4D7C52B0-5059-455B-8637-4B4EE3F3A4CD}"/>
          </ac:spMkLst>
        </pc:spChg>
        <pc:spChg chg="add mod">
          <ac:chgData name="Sam Xu" userId="bca6f8708dce1105" providerId="LiveId" clId="{5925FA2C-4354-4867-9864-63EB2FAC9B85}" dt="2019-03-20T20:29:29.582" v="1077" actId="20577"/>
          <ac:spMkLst>
            <pc:docMk/>
            <pc:sldMk cId="3717479558" sldId="267"/>
            <ac:spMk id="15" creationId="{438954A2-B514-4D23-A49D-157F8C81CC8C}"/>
          </ac:spMkLst>
        </pc:spChg>
        <pc:picChg chg="add del mod">
          <ac:chgData name="Sam Xu" userId="bca6f8708dce1105" providerId="LiveId" clId="{5925FA2C-4354-4867-9864-63EB2FAC9B85}" dt="2019-03-20T20:19:37.173" v="834" actId="26606"/>
          <ac:picMkLst>
            <pc:docMk/>
            <pc:sldMk cId="3717479558" sldId="267"/>
            <ac:picMk id="5" creationId="{3BF5211F-8961-4E89-BDD1-B5DC060496EE}"/>
          </ac:picMkLst>
        </pc:picChg>
        <pc:picChg chg="add del">
          <ac:chgData name="Sam Xu" userId="bca6f8708dce1105" providerId="LiveId" clId="{5925FA2C-4354-4867-9864-63EB2FAC9B85}" dt="2019-03-20T20:19:33.916" v="831" actId="26606"/>
          <ac:picMkLst>
            <pc:docMk/>
            <pc:sldMk cId="3717479558" sldId="267"/>
            <ac:picMk id="8" creationId="{3BF5211F-8961-4E89-BDD1-B5DC060496EE}"/>
          </ac:picMkLst>
        </pc:picChg>
        <pc:picChg chg="add del">
          <ac:chgData name="Sam Xu" userId="bca6f8708dce1105" providerId="LiveId" clId="{5925FA2C-4354-4867-9864-63EB2FAC9B85}" dt="2019-03-20T20:19:37.156" v="833" actId="26606"/>
          <ac:picMkLst>
            <pc:docMk/>
            <pc:sldMk cId="3717479558" sldId="267"/>
            <ac:picMk id="12" creationId="{3BF5211F-8961-4E89-BDD1-B5DC060496EE}"/>
          </ac:picMkLst>
        </pc:picChg>
        <pc:picChg chg="add mod">
          <ac:chgData name="Sam Xu" userId="bca6f8708dce1105" providerId="LiveId" clId="{5925FA2C-4354-4867-9864-63EB2FAC9B85}" dt="2019-03-20T20:32:14.403" v="1114" actId="1076"/>
          <ac:picMkLst>
            <pc:docMk/>
            <pc:sldMk cId="3717479558" sldId="267"/>
            <ac:picMk id="16" creationId="{3BF5211F-8961-4E89-BDD1-B5DC060496EE}"/>
          </ac:picMkLst>
        </pc:picChg>
      </pc:sldChg>
      <pc:sldChg chg="addSp delSp modSp add mod setBg modAnim delDesignElem">
        <pc:chgData name="Sam Xu" userId="bca6f8708dce1105" providerId="LiveId" clId="{5925FA2C-4354-4867-9864-63EB2FAC9B85}" dt="2019-03-20T22:08:16.216" v="2464"/>
        <pc:sldMkLst>
          <pc:docMk/>
          <pc:sldMk cId="876225324" sldId="268"/>
        </pc:sldMkLst>
        <pc:spChg chg="mod">
          <ac:chgData name="Sam Xu" userId="bca6f8708dce1105" providerId="LiveId" clId="{5925FA2C-4354-4867-9864-63EB2FAC9B85}" dt="2019-03-20T22:08:16.216" v="2464"/>
          <ac:spMkLst>
            <pc:docMk/>
            <pc:sldMk cId="876225324" sldId="268"/>
            <ac:spMk id="2" creationId="{17F19829-B21B-4A54-A95D-5EBBEFD176B7}"/>
          </ac:spMkLst>
        </pc:spChg>
        <pc:spChg chg="del">
          <ac:chgData name="Sam Xu" userId="bca6f8708dce1105" providerId="LiveId" clId="{5925FA2C-4354-4867-9864-63EB2FAC9B85}" dt="2019-03-20T20:47:46.734" v="1256"/>
          <ac:spMkLst>
            <pc:docMk/>
            <pc:sldMk cId="876225324" sldId="268"/>
            <ac:spMk id="3" creationId="{D81A190E-A780-49C4-927E-D35A829DF66C}"/>
          </ac:spMkLst>
        </pc:spChg>
        <pc:spChg chg="add del">
          <ac:chgData name="Sam Xu" userId="bca6f8708dce1105" providerId="LiveId" clId="{5925FA2C-4354-4867-9864-63EB2FAC9B85}" dt="2019-03-20T21:02:58.401" v="1323" actId="26606"/>
          <ac:spMkLst>
            <pc:docMk/>
            <pc:sldMk cId="876225324" sldId="268"/>
            <ac:spMk id="9" creationId="{422B2EB4-D0F6-4A31-B60A-2CAEE1A1ECD2}"/>
          </ac:spMkLst>
        </pc:spChg>
        <pc:spChg chg="add mod">
          <ac:chgData name="Sam Xu" userId="bca6f8708dce1105" providerId="LiveId" clId="{5925FA2C-4354-4867-9864-63EB2FAC9B85}" dt="2019-03-20T21:53:07.712" v="2166" actId="6549"/>
          <ac:spMkLst>
            <pc:docMk/>
            <pc:sldMk cId="876225324" sldId="268"/>
            <ac:spMk id="15" creationId="{9CC059FC-27FB-46BA-B356-24EB4F717C11}"/>
          </ac:spMkLst>
        </pc:spChg>
        <pc:spChg chg="add del">
          <ac:chgData name="Sam Xu" userId="bca6f8708dce1105" providerId="LiveId" clId="{5925FA2C-4354-4867-9864-63EB2FAC9B85}" dt="2019-03-20T21:33:00.301" v="1741"/>
          <ac:spMkLst>
            <pc:docMk/>
            <pc:sldMk cId="876225324" sldId="268"/>
            <ac:spMk id="18" creationId="{601DBFE7-59F3-41F8-BC4E-83FB08639B9C}"/>
          </ac:spMkLst>
        </pc:spChg>
        <pc:spChg chg="add del">
          <ac:chgData name="Sam Xu" userId="bca6f8708dce1105" providerId="LiveId" clId="{5925FA2C-4354-4867-9864-63EB2FAC9B85}" dt="2019-03-20T21:33:00.301" v="1741"/>
          <ac:spMkLst>
            <pc:docMk/>
            <pc:sldMk cId="876225324" sldId="268"/>
            <ac:spMk id="24" creationId="{AB636136-2572-47F5-B45E-4AE6AD8673D3}"/>
          </ac:spMkLst>
        </pc:spChg>
        <pc:picChg chg="add del mod">
          <ac:chgData name="Sam Xu" userId="bca6f8708dce1105" providerId="LiveId" clId="{5925FA2C-4354-4867-9864-63EB2FAC9B85}" dt="2019-03-20T21:23:22.029" v="1490" actId="26606"/>
          <ac:picMkLst>
            <pc:docMk/>
            <pc:sldMk cId="876225324" sldId="268"/>
            <ac:picMk id="4" creationId="{7683A23E-C191-453F-A004-71B02F0D0E43}"/>
          </ac:picMkLst>
        </pc:picChg>
        <pc:picChg chg="add del mod">
          <ac:chgData name="Sam Xu" userId="bca6f8708dce1105" providerId="LiveId" clId="{5925FA2C-4354-4867-9864-63EB2FAC9B85}" dt="2019-03-20T21:02:58.401" v="1323" actId="26606"/>
          <ac:picMkLst>
            <pc:docMk/>
            <pc:sldMk cId="876225324" sldId="268"/>
            <ac:picMk id="7" creationId="{7683A23E-C191-453F-A004-71B02F0D0E43}"/>
          </ac:picMkLst>
        </pc:picChg>
        <pc:picChg chg="add mod">
          <ac:chgData name="Sam Xu" userId="bca6f8708dce1105" providerId="LiveId" clId="{5925FA2C-4354-4867-9864-63EB2FAC9B85}" dt="2019-03-20T21:54:53.205" v="2184" actId="1076"/>
          <ac:picMkLst>
            <pc:docMk/>
            <pc:sldMk cId="876225324" sldId="268"/>
            <ac:picMk id="8" creationId="{3597437A-B3F5-4C43-B961-BC21EA5DB8E5}"/>
          </ac:picMkLst>
        </pc:picChg>
        <pc:picChg chg="add mod">
          <ac:chgData name="Sam Xu" userId="bca6f8708dce1105" providerId="LiveId" clId="{5925FA2C-4354-4867-9864-63EB2FAC9B85}" dt="2019-03-20T21:54:55.773" v="2185" actId="1076"/>
          <ac:picMkLst>
            <pc:docMk/>
            <pc:sldMk cId="876225324" sldId="268"/>
            <ac:picMk id="10" creationId="{DCE0E994-C74D-4BB9-8E1C-9C7064FC81C4}"/>
          </ac:picMkLst>
        </pc:picChg>
        <pc:picChg chg="add mod">
          <ac:chgData name="Sam Xu" userId="bca6f8708dce1105" providerId="LiveId" clId="{5925FA2C-4354-4867-9864-63EB2FAC9B85}" dt="2019-03-20T21:53:58.770" v="2172" actId="1076"/>
          <ac:picMkLst>
            <pc:docMk/>
            <pc:sldMk cId="876225324" sldId="268"/>
            <ac:picMk id="13" creationId="{7683A23E-C191-453F-A004-71B02F0D0E43}"/>
          </ac:picMkLst>
        </pc:picChg>
        <pc:picChg chg="add mod">
          <ac:chgData name="Sam Xu" userId="bca6f8708dce1105" providerId="LiveId" clId="{5925FA2C-4354-4867-9864-63EB2FAC9B85}" dt="2019-03-20T21:55:09.814" v="2190" actId="1076"/>
          <ac:picMkLst>
            <pc:docMk/>
            <pc:sldMk cId="876225324" sldId="268"/>
            <ac:picMk id="17" creationId="{348B41EB-C0D6-44C0-884F-E9364403FFBB}"/>
          </ac:picMkLst>
        </pc:picChg>
        <pc:picChg chg="add mod">
          <ac:chgData name="Sam Xu" userId="bca6f8708dce1105" providerId="LiveId" clId="{5925FA2C-4354-4867-9864-63EB2FAC9B85}" dt="2019-03-20T21:55:08.084" v="2189" actId="1076"/>
          <ac:picMkLst>
            <pc:docMk/>
            <pc:sldMk cId="876225324" sldId="268"/>
            <ac:picMk id="19" creationId="{BD952746-BB15-4696-A3E4-37DFC30CED2B}"/>
          </ac:picMkLst>
        </pc:picChg>
        <pc:cxnChg chg="add del">
          <ac:chgData name="Sam Xu" userId="bca6f8708dce1105" providerId="LiveId" clId="{5925FA2C-4354-4867-9864-63EB2FAC9B85}" dt="2019-03-20T21:33:00.301" v="1741"/>
          <ac:cxnSpMkLst>
            <pc:docMk/>
            <pc:sldMk cId="876225324" sldId="268"/>
            <ac:cxnSpMk id="20" creationId="{95AC3254-FB46-4BDF-B7F2-2D039653A36C}"/>
          </ac:cxnSpMkLst>
        </pc:cxnChg>
        <pc:cxnChg chg="add del">
          <ac:chgData name="Sam Xu" userId="bca6f8708dce1105" providerId="LiveId" clId="{5925FA2C-4354-4867-9864-63EB2FAC9B85}" dt="2019-03-20T21:33:00.301" v="1741"/>
          <ac:cxnSpMkLst>
            <pc:docMk/>
            <pc:sldMk cId="876225324" sldId="268"/>
            <ac:cxnSpMk id="22" creationId="{DD6280CF-E187-4C89-97A6-CE354B2775D7}"/>
          </ac:cxnSpMkLst>
        </pc:cxnChg>
      </pc:sldChg>
      <pc:sldChg chg="modSp add del">
        <pc:chgData name="Sam Xu" userId="bca6f8708dce1105" providerId="LiveId" clId="{5925FA2C-4354-4867-9864-63EB2FAC9B85}" dt="2019-03-20T20:31:40.842" v="1108" actId="2696"/>
        <pc:sldMkLst>
          <pc:docMk/>
          <pc:sldMk cId="2479843718" sldId="268"/>
        </pc:sldMkLst>
        <pc:spChg chg="mod">
          <ac:chgData name="Sam Xu" userId="bca6f8708dce1105" providerId="LiveId" clId="{5925FA2C-4354-4867-9864-63EB2FAC9B85}" dt="2019-03-20T20:31:07.944" v="1107" actId="20577"/>
          <ac:spMkLst>
            <pc:docMk/>
            <pc:sldMk cId="2479843718" sldId="268"/>
            <ac:spMk id="2" creationId="{E9181AB4-7925-4E4E-9A3D-6B0E6F9BF839}"/>
          </ac:spMkLst>
        </pc:spChg>
      </pc:sldChg>
      <pc:sldChg chg="modSp add">
        <pc:chgData name="Sam Xu" userId="bca6f8708dce1105" providerId="LiveId" clId="{5925FA2C-4354-4867-9864-63EB2FAC9B85}" dt="2019-03-20T21:04:14.877" v="1434" actId="20577"/>
        <pc:sldMkLst>
          <pc:docMk/>
          <pc:sldMk cId="1466089855" sldId="269"/>
        </pc:sldMkLst>
        <pc:spChg chg="mod">
          <ac:chgData name="Sam Xu" userId="bca6f8708dce1105" providerId="LiveId" clId="{5925FA2C-4354-4867-9864-63EB2FAC9B85}" dt="2019-03-20T21:03:52.566" v="1410" actId="20577"/>
          <ac:spMkLst>
            <pc:docMk/>
            <pc:sldMk cId="1466089855" sldId="269"/>
            <ac:spMk id="2" creationId="{B7E9D64C-BBEA-4A0C-AC16-318789B2B5C9}"/>
          </ac:spMkLst>
        </pc:spChg>
        <pc:spChg chg="mod">
          <ac:chgData name="Sam Xu" userId="bca6f8708dce1105" providerId="LiveId" clId="{5925FA2C-4354-4867-9864-63EB2FAC9B85}" dt="2019-03-20T21:04:14.877" v="1434" actId="20577"/>
          <ac:spMkLst>
            <pc:docMk/>
            <pc:sldMk cId="1466089855" sldId="269"/>
            <ac:spMk id="3" creationId="{5F8FC994-E94E-4B3E-9036-5D5ED037AF5B}"/>
          </ac:spMkLst>
        </pc:spChg>
      </pc:sldChg>
      <pc:sldChg chg="modSp add">
        <pc:chgData name="Sam Xu" userId="bca6f8708dce1105" providerId="LiveId" clId="{5925FA2C-4354-4867-9864-63EB2FAC9B85}" dt="2019-03-20T21:57:50.036" v="2234" actId="20577"/>
        <pc:sldMkLst>
          <pc:docMk/>
          <pc:sldMk cId="710506833" sldId="270"/>
        </pc:sldMkLst>
        <pc:spChg chg="mod">
          <ac:chgData name="Sam Xu" userId="bca6f8708dce1105" providerId="LiveId" clId="{5925FA2C-4354-4867-9864-63EB2FAC9B85}" dt="2019-03-20T21:45:53.008" v="1787" actId="20577"/>
          <ac:spMkLst>
            <pc:docMk/>
            <pc:sldMk cId="710506833" sldId="270"/>
            <ac:spMk id="2" creationId="{6C6DD362-06EB-46AD-BBE8-6F5FDF6A7A25}"/>
          </ac:spMkLst>
        </pc:spChg>
        <pc:spChg chg="mod">
          <ac:chgData name="Sam Xu" userId="bca6f8708dce1105" providerId="LiveId" clId="{5925FA2C-4354-4867-9864-63EB2FAC9B85}" dt="2019-03-20T21:57:50.036" v="2234" actId="20577"/>
          <ac:spMkLst>
            <pc:docMk/>
            <pc:sldMk cId="710506833" sldId="270"/>
            <ac:spMk id="3" creationId="{5E62DE61-7C7B-4155-8992-3CAB02EBB2BD}"/>
          </ac:spMkLst>
        </pc:spChg>
      </pc:sldChg>
      <pc:sldChg chg="modSp add">
        <pc:chgData name="Sam Xu" userId="bca6f8708dce1105" providerId="LiveId" clId="{5925FA2C-4354-4867-9864-63EB2FAC9B85}" dt="2019-03-20T21:59:14.656" v="2328" actId="20577"/>
        <pc:sldMkLst>
          <pc:docMk/>
          <pc:sldMk cId="2193717476" sldId="271"/>
        </pc:sldMkLst>
        <pc:spChg chg="mod">
          <ac:chgData name="Sam Xu" userId="bca6f8708dce1105" providerId="LiveId" clId="{5925FA2C-4354-4867-9864-63EB2FAC9B85}" dt="2019-03-20T21:58:26.166" v="2247" actId="20577"/>
          <ac:spMkLst>
            <pc:docMk/>
            <pc:sldMk cId="2193717476" sldId="271"/>
            <ac:spMk id="2" creationId="{A9D7CFE8-1C30-4BE1-ADEF-536311082DEA}"/>
          </ac:spMkLst>
        </pc:spChg>
        <pc:spChg chg="mod">
          <ac:chgData name="Sam Xu" userId="bca6f8708dce1105" providerId="LiveId" clId="{5925FA2C-4354-4867-9864-63EB2FAC9B85}" dt="2019-03-20T21:59:14.656" v="2328" actId="20577"/>
          <ac:spMkLst>
            <pc:docMk/>
            <pc:sldMk cId="2193717476" sldId="271"/>
            <ac:spMk id="3" creationId="{26119B2E-33D8-485F-9BAD-D0E4547F9262}"/>
          </ac:spMkLst>
        </pc:spChg>
      </pc:sldChg>
      <pc:sldChg chg="modSp add ord">
        <pc:chgData name="Sam Xu" userId="bca6f8708dce1105" providerId="LiveId" clId="{5925FA2C-4354-4867-9864-63EB2FAC9B85}" dt="2019-03-20T22:03:10.956" v="2462"/>
        <pc:sldMkLst>
          <pc:docMk/>
          <pc:sldMk cId="3050200565" sldId="272"/>
        </pc:sldMkLst>
        <pc:spChg chg="mod">
          <ac:chgData name="Sam Xu" userId="bca6f8708dce1105" providerId="LiveId" clId="{5925FA2C-4354-4867-9864-63EB2FAC9B85}" dt="2019-03-20T22:00:27.616" v="2341" actId="20577"/>
          <ac:spMkLst>
            <pc:docMk/>
            <pc:sldMk cId="3050200565" sldId="272"/>
            <ac:spMk id="2" creationId="{497339CE-E8ED-4861-A99F-8153E90E91A0}"/>
          </ac:spMkLst>
        </pc:spChg>
        <pc:spChg chg="mod">
          <ac:chgData name="Sam Xu" userId="bca6f8708dce1105" providerId="LiveId" clId="{5925FA2C-4354-4867-9864-63EB2FAC9B85}" dt="2019-03-20T22:01:27.108" v="2460" actId="6549"/>
          <ac:spMkLst>
            <pc:docMk/>
            <pc:sldMk cId="3050200565" sldId="272"/>
            <ac:spMk id="3" creationId="{62781357-2595-4F1E-B637-3BA8C7E2D989}"/>
          </ac:spMkLst>
        </pc:spChg>
      </pc:sldChg>
      <pc:sldChg chg="modSp add">
        <pc:chgData name="Sam Xu" userId="bca6f8708dce1105" providerId="LiveId" clId="{5925FA2C-4354-4867-9864-63EB2FAC9B85}" dt="2019-03-20T22:15:11.627" v="3001" actId="20577"/>
        <pc:sldMkLst>
          <pc:docMk/>
          <pc:sldMk cId="1107974040" sldId="273"/>
        </pc:sldMkLst>
        <pc:spChg chg="mod">
          <ac:chgData name="Sam Xu" userId="bca6f8708dce1105" providerId="LiveId" clId="{5925FA2C-4354-4867-9864-63EB2FAC9B85}" dt="2019-03-20T22:08:57.568" v="2477" actId="20577"/>
          <ac:spMkLst>
            <pc:docMk/>
            <pc:sldMk cId="1107974040" sldId="273"/>
            <ac:spMk id="2" creationId="{418AB5AF-4990-467A-9F02-004A15E9E8DC}"/>
          </ac:spMkLst>
        </pc:spChg>
        <pc:spChg chg="mod">
          <ac:chgData name="Sam Xu" userId="bca6f8708dce1105" providerId="LiveId" clId="{5925FA2C-4354-4867-9864-63EB2FAC9B85}" dt="2019-03-20T22:15:11.627" v="3001" actId="20577"/>
          <ac:spMkLst>
            <pc:docMk/>
            <pc:sldMk cId="1107974040" sldId="273"/>
            <ac:spMk id="3" creationId="{0CB0F38D-406D-42FF-927F-A073DD3133AF}"/>
          </ac:spMkLst>
        </pc:spChg>
      </pc:sldChg>
      <pc:sldChg chg="modSp add">
        <pc:chgData name="Sam Xu" userId="bca6f8708dce1105" providerId="LiveId" clId="{5925FA2C-4354-4867-9864-63EB2FAC9B85}" dt="2019-03-20T22:15:41.543" v="3029" actId="20577"/>
        <pc:sldMkLst>
          <pc:docMk/>
          <pc:sldMk cId="1126059629" sldId="274"/>
        </pc:sldMkLst>
        <pc:spChg chg="mod">
          <ac:chgData name="Sam Xu" userId="bca6f8708dce1105" providerId="LiveId" clId="{5925FA2C-4354-4867-9864-63EB2FAC9B85}" dt="2019-03-20T22:15:41.543" v="3029" actId="20577"/>
          <ac:spMkLst>
            <pc:docMk/>
            <pc:sldMk cId="1126059629" sldId="274"/>
            <ac:spMk id="2" creationId="{CC5736B0-EB66-4CF4-B7FF-C3A4516428E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376F3-E545-4639-9591-7F757147B4F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41F5C554-8DA1-4C34-94DD-A493BE9913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Project aim</a:t>
          </a:r>
          <a:endParaRPr lang="en-US" dirty="0"/>
        </a:p>
      </dgm:t>
    </dgm:pt>
    <dgm:pt modelId="{976EDE93-EFD0-4076-B783-1A04D122A585}" type="parTrans" cxnId="{3913B033-CFCC-4152-A8C2-1CE459BA035F}">
      <dgm:prSet/>
      <dgm:spPr/>
      <dgm:t>
        <a:bodyPr/>
        <a:lstStyle/>
        <a:p>
          <a:endParaRPr lang="en-US"/>
        </a:p>
      </dgm:t>
    </dgm:pt>
    <dgm:pt modelId="{6AEA4C8E-2A35-4480-A808-A4E425ACCC1E}" type="sibTrans" cxnId="{3913B033-CFCC-4152-A8C2-1CE459BA03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D4DCF0-74C7-47B4-A782-28F2ECEBDB1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Game Rule</a:t>
          </a:r>
          <a:endParaRPr lang="en-US" dirty="0"/>
        </a:p>
      </dgm:t>
    </dgm:pt>
    <dgm:pt modelId="{E8BF0A6A-0DA5-45E8-92AF-9F43EB5DECE9}" type="parTrans" cxnId="{615FF9EB-A316-4B9B-8DC2-A0EA990D7972}">
      <dgm:prSet/>
      <dgm:spPr/>
      <dgm:t>
        <a:bodyPr/>
        <a:lstStyle/>
        <a:p>
          <a:endParaRPr lang="en-US"/>
        </a:p>
      </dgm:t>
    </dgm:pt>
    <dgm:pt modelId="{73110CCD-B9E3-4B1D-AD21-B5930DA168B4}" type="sibTrans" cxnId="{615FF9EB-A316-4B9B-8DC2-A0EA990D79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E0FF01-0DD4-49ED-8332-39BC7B52F3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Tools</a:t>
          </a:r>
        </a:p>
      </dgm:t>
    </dgm:pt>
    <dgm:pt modelId="{D734FB37-6A6F-4BBA-89F3-FC0B9AAA4757}" type="parTrans" cxnId="{9FFD42D0-34F5-49FE-A397-08FDEEA6F020}">
      <dgm:prSet/>
      <dgm:spPr/>
      <dgm:t>
        <a:bodyPr/>
        <a:lstStyle/>
        <a:p>
          <a:endParaRPr lang="en-US"/>
        </a:p>
      </dgm:t>
    </dgm:pt>
    <dgm:pt modelId="{5B4C9AAD-19EE-4E82-A98F-DB99C6EC79F6}" type="sibTrans" cxnId="{9FFD42D0-34F5-49FE-A397-08FDEEA6F0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397835-8138-442A-BD06-3CC4F4A0CC6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Programming Language</a:t>
          </a:r>
        </a:p>
      </dgm:t>
    </dgm:pt>
    <dgm:pt modelId="{40245363-B3E7-4FE2-868A-2BD5BDA0012C}" type="parTrans" cxnId="{D17C4638-BE4D-4DAE-8204-18DA336E9DB4}">
      <dgm:prSet/>
      <dgm:spPr/>
      <dgm:t>
        <a:bodyPr/>
        <a:lstStyle/>
        <a:p>
          <a:endParaRPr lang="en-GB"/>
        </a:p>
      </dgm:t>
    </dgm:pt>
    <dgm:pt modelId="{7EF88F8C-A750-4E4E-89F6-3F9AEF8AD4EB}" type="sibTrans" cxnId="{D17C4638-BE4D-4DAE-8204-18DA336E9DB4}">
      <dgm:prSet/>
      <dgm:spPr/>
      <dgm:t>
        <a:bodyPr/>
        <a:lstStyle/>
        <a:p>
          <a:endParaRPr lang="en-US"/>
        </a:p>
      </dgm:t>
    </dgm:pt>
    <dgm:pt modelId="{9762481D-A177-4675-9057-3B0E881734F4}" type="pres">
      <dgm:prSet presAssocID="{679376F3-E545-4639-9591-7F757147B4F4}" presName="root" presStyleCnt="0">
        <dgm:presLayoutVars>
          <dgm:dir/>
          <dgm:resizeHandles val="exact"/>
        </dgm:presLayoutVars>
      </dgm:prSet>
      <dgm:spPr/>
    </dgm:pt>
    <dgm:pt modelId="{4C44C04E-DBAC-4CE1-90E3-EEE2D3A0D0DC}" type="pres">
      <dgm:prSet presAssocID="{679376F3-E545-4639-9591-7F757147B4F4}" presName="container" presStyleCnt="0">
        <dgm:presLayoutVars>
          <dgm:dir/>
          <dgm:resizeHandles val="exact"/>
        </dgm:presLayoutVars>
      </dgm:prSet>
      <dgm:spPr/>
    </dgm:pt>
    <dgm:pt modelId="{0ECD10C2-2C48-409C-AFE3-7865CD4FC2F6}" type="pres">
      <dgm:prSet presAssocID="{41F5C554-8DA1-4C34-94DD-A493BE9913E8}" presName="compNode" presStyleCnt="0"/>
      <dgm:spPr/>
    </dgm:pt>
    <dgm:pt modelId="{8014D0FA-012E-4C19-9826-C7C3B9566B64}" type="pres">
      <dgm:prSet presAssocID="{41F5C554-8DA1-4C34-94DD-A493BE9913E8}" presName="iconBgRect" presStyleLbl="bgShp" presStyleIdx="0" presStyleCnt="4"/>
      <dgm:spPr/>
    </dgm:pt>
    <dgm:pt modelId="{35768AFC-7C97-438F-A5B1-EB365DC02689}" type="pres">
      <dgm:prSet presAssocID="{41F5C554-8DA1-4C34-94DD-A493BE991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2314BD3-2E71-46D1-85EC-F602307D1AEB}" type="pres">
      <dgm:prSet presAssocID="{41F5C554-8DA1-4C34-94DD-A493BE9913E8}" presName="spaceRect" presStyleCnt="0"/>
      <dgm:spPr/>
    </dgm:pt>
    <dgm:pt modelId="{152B9B2B-6ACF-4CC3-9573-A5006389695E}" type="pres">
      <dgm:prSet presAssocID="{41F5C554-8DA1-4C34-94DD-A493BE9913E8}" presName="textRect" presStyleLbl="revTx" presStyleIdx="0" presStyleCnt="4">
        <dgm:presLayoutVars>
          <dgm:chMax val="1"/>
          <dgm:chPref val="1"/>
        </dgm:presLayoutVars>
      </dgm:prSet>
      <dgm:spPr/>
    </dgm:pt>
    <dgm:pt modelId="{69639595-3D5C-4915-8943-28EF3B0FF6F8}" type="pres">
      <dgm:prSet presAssocID="{6AEA4C8E-2A35-4480-A808-A4E425ACCC1E}" presName="sibTrans" presStyleLbl="sibTrans2D1" presStyleIdx="0" presStyleCnt="0"/>
      <dgm:spPr/>
    </dgm:pt>
    <dgm:pt modelId="{6F5DC3A5-7589-4ED2-B598-034208AD48E5}" type="pres">
      <dgm:prSet presAssocID="{1DD4DCF0-74C7-47B4-A782-28F2ECEBDB1C}" presName="compNode" presStyleCnt="0"/>
      <dgm:spPr/>
    </dgm:pt>
    <dgm:pt modelId="{E961AD66-6AD7-4447-AA80-24CC0AB4C23B}" type="pres">
      <dgm:prSet presAssocID="{1DD4DCF0-74C7-47B4-A782-28F2ECEBDB1C}" presName="iconBgRect" presStyleLbl="bgShp" presStyleIdx="1" presStyleCnt="4"/>
      <dgm:spPr/>
    </dgm:pt>
    <dgm:pt modelId="{6A823D3E-669D-41E0-A6C1-5A75DA0BD490}" type="pres">
      <dgm:prSet presAssocID="{1DD4DCF0-74C7-47B4-A782-28F2ECEBDB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EF174AF0-CD17-44C3-B885-22C7CD55C23B}" type="pres">
      <dgm:prSet presAssocID="{1DD4DCF0-74C7-47B4-A782-28F2ECEBDB1C}" presName="spaceRect" presStyleCnt="0"/>
      <dgm:spPr/>
    </dgm:pt>
    <dgm:pt modelId="{2E89F13A-BF52-4A19-AE65-8E10C4BA5770}" type="pres">
      <dgm:prSet presAssocID="{1DD4DCF0-74C7-47B4-A782-28F2ECEBDB1C}" presName="textRect" presStyleLbl="revTx" presStyleIdx="1" presStyleCnt="4">
        <dgm:presLayoutVars>
          <dgm:chMax val="1"/>
          <dgm:chPref val="1"/>
        </dgm:presLayoutVars>
      </dgm:prSet>
      <dgm:spPr/>
    </dgm:pt>
    <dgm:pt modelId="{5FE53302-DFE1-46C0-9E71-FCE24BAC22B6}" type="pres">
      <dgm:prSet presAssocID="{73110CCD-B9E3-4B1D-AD21-B5930DA168B4}" presName="sibTrans" presStyleLbl="sibTrans2D1" presStyleIdx="0" presStyleCnt="0"/>
      <dgm:spPr/>
    </dgm:pt>
    <dgm:pt modelId="{75C92796-22CD-416A-A162-A19E07B90816}" type="pres">
      <dgm:prSet presAssocID="{B4E0FF01-0DD4-49ED-8332-39BC7B52F38B}" presName="compNode" presStyleCnt="0"/>
      <dgm:spPr/>
    </dgm:pt>
    <dgm:pt modelId="{958894A1-9F1C-405A-8BA4-687367996F5B}" type="pres">
      <dgm:prSet presAssocID="{B4E0FF01-0DD4-49ED-8332-39BC7B52F38B}" presName="iconBgRect" presStyleLbl="bgShp" presStyleIdx="2" presStyleCnt="4"/>
      <dgm:spPr/>
    </dgm:pt>
    <dgm:pt modelId="{774C7730-6A34-4AFF-8B3B-1772D9E451F7}" type="pres">
      <dgm:prSet presAssocID="{B4E0FF01-0DD4-49ED-8332-39BC7B52F3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4398674-E668-48FA-A71F-BAC4671AD72F}" type="pres">
      <dgm:prSet presAssocID="{B4E0FF01-0DD4-49ED-8332-39BC7B52F38B}" presName="spaceRect" presStyleCnt="0"/>
      <dgm:spPr/>
    </dgm:pt>
    <dgm:pt modelId="{A8758A66-45DB-443A-81BB-00E40123BA67}" type="pres">
      <dgm:prSet presAssocID="{B4E0FF01-0DD4-49ED-8332-39BC7B52F38B}" presName="textRect" presStyleLbl="revTx" presStyleIdx="2" presStyleCnt="4">
        <dgm:presLayoutVars>
          <dgm:chMax val="1"/>
          <dgm:chPref val="1"/>
        </dgm:presLayoutVars>
      </dgm:prSet>
      <dgm:spPr/>
    </dgm:pt>
    <dgm:pt modelId="{E4003E4F-59EF-4F70-A92E-2DE06BC55A41}" type="pres">
      <dgm:prSet presAssocID="{5B4C9AAD-19EE-4E82-A98F-DB99C6EC79F6}" presName="sibTrans" presStyleLbl="sibTrans2D1" presStyleIdx="0" presStyleCnt="0"/>
      <dgm:spPr/>
    </dgm:pt>
    <dgm:pt modelId="{85477CD8-D03D-4DCA-B0F3-E564EFF498A2}" type="pres">
      <dgm:prSet presAssocID="{5C397835-8138-442A-BD06-3CC4F4A0CC61}" presName="compNode" presStyleCnt="0"/>
      <dgm:spPr/>
    </dgm:pt>
    <dgm:pt modelId="{27A77964-F57B-4475-A2F7-819DFC19201A}" type="pres">
      <dgm:prSet presAssocID="{5C397835-8138-442A-BD06-3CC4F4A0CC61}" presName="iconBgRect" presStyleLbl="bgShp" presStyleIdx="3" presStyleCnt="4"/>
      <dgm:spPr/>
    </dgm:pt>
    <dgm:pt modelId="{E2D76301-0CCB-4B57-8F73-448D6358F613}" type="pres">
      <dgm:prSet presAssocID="{5C397835-8138-442A-BD06-3CC4F4A0CC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D2FDBE7-CD48-4557-91ED-B21C4CBA0F47}" type="pres">
      <dgm:prSet presAssocID="{5C397835-8138-442A-BD06-3CC4F4A0CC61}" presName="spaceRect" presStyleCnt="0"/>
      <dgm:spPr/>
    </dgm:pt>
    <dgm:pt modelId="{C1C02639-AA41-4D7C-A009-DCAF460FC9E5}" type="pres">
      <dgm:prSet presAssocID="{5C397835-8138-442A-BD06-3CC4F4A0CC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766C0A-DB03-48FB-B9AF-B466FB4BE4C3}" type="presOf" srcId="{5C397835-8138-442A-BD06-3CC4F4A0CC61}" destId="{C1C02639-AA41-4D7C-A009-DCAF460FC9E5}" srcOrd="0" destOrd="0" presId="urn:microsoft.com/office/officeart/2018/2/layout/IconCircleList"/>
    <dgm:cxn modelId="{635CF61E-5421-4F4F-9D14-1A0DAF1CC08F}" type="presOf" srcId="{679376F3-E545-4639-9591-7F757147B4F4}" destId="{9762481D-A177-4675-9057-3B0E881734F4}" srcOrd="0" destOrd="0" presId="urn:microsoft.com/office/officeart/2018/2/layout/IconCircleList"/>
    <dgm:cxn modelId="{F1FBD72B-09F5-4CD7-B5D0-EE087D08288A}" type="presOf" srcId="{41F5C554-8DA1-4C34-94DD-A493BE9913E8}" destId="{152B9B2B-6ACF-4CC3-9573-A5006389695E}" srcOrd="0" destOrd="0" presId="urn:microsoft.com/office/officeart/2018/2/layout/IconCircleList"/>
    <dgm:cxn modelId="{3913B033-CFCC-4152-A8C2-1CE459BA035F}" srcId="{679376F3-E545-4639-9591-7F757147B4F4}" destId="{41F5C554-8DA1-4C34-94DD-A493BE9913E8}" srcOrd="0" destOrd="0" parTransId="{976EDE93-EFD0-4076-B783-1A04D122A585}" sibTransId="{6AEA4C8E-2A35-4480-A808-A4E425ACCC1E}"/>
    <dgm:cxn modelId="{D17C4638-BE4D-4DAE-8204-18DA336E9DB4}" srcId="{679376F3-E545-4639-9591-7F757147B4F4}" destId="{5C397835-8138-442A-BD06-3CC4F4A0CC61}" srcOrd="3" destOrd="0" parTransId="{40245363-B3E7-4FE2-868A-2BD5BDA0012C}" sibTransId="{7EF88F8C-A750-4E4E-89F6-3F9AEF8AD4EB}"/>
    <dgm:cxn modelId="{E669A95D-747C-4C9C-9E1C-E24F12F9A54B}" type="presOf" srcId="{5B4C9AAD-19EE-4E82-A98F-DB99C6EC79F6}" destId="{E4003E4F-59EF-4F70-A92E-2DE06BC55A41}" srcOrd="0" destOrd="0" presId="urn:microsoft.com/office/officeart/2018/2/layout/IconCircleList"/>
    <dgm:cxn modelId="{B67EA77A-DD18-4EFD-9148-8CCBEB5E8945}" type="presOf" srcId="{73110CCD-B9E3-4B1D-AD21-B5930DA168B4}" destId="{5FE53302-DFE1-46C0-9E71-FCE24BAC22B6}" srcOrd="0" destOrd="0" presId="urn:microsoft.com/office/officeart/2018/2/layout/IconCircleList"/>
    <dgm:cxn modelId="{42CAD896-CD7B-416F-A507-7A65DA388501}" type="presOf" srcId="{B4E0FF01-0DD4-49ED-8332-39BC7B52F38B}" destId="{A8758A66-45DB-443A-81BB-00E40123BA67}" srcOrd="0" destOrd="0" presId="urn:microsoft.com/office/officeart/2018/2/layout/IconCircleList"/>
    <dgm:cxn modelId="{21B0D6C1-815D-4295-B194-15587B6B484F}" type="presOf" srcId="{6AEA4C8E-2A35-4480-A808-A4E425ACCC1E}" destId="{69639595-3D5C-4915-8943-28EF3B0FF6F8}" srcOrd="0" destOrd="0" presId="urn:microsoft.com/office/officeart/2018/2/layout/IconCircleList"/>
    <dgm:cxn modelId="{9FFD42D0-34F5-49FE-A397-08FDEEA6F020}" srcId="{679376F3-E545-4639-9591-7F757147B4F4}" destId="{B4E0FF01-0DD4-49ED-8332-39BC7B52F38B}" srcOrd="2" destOrd="0" parTransId="{D734FB37-6A6F-4BBA-89F3-FC0B9AAA4757}" sibTransId="{5B4C9AAD-19EE-4E82-A98F-DB99C6EC79F6}"/>
    <dgm:cxn modelId="{FBFC77E9-64EC-4566-AD79-C56DFBEC5AF6}" type="presOf" srcId="{1DD4DCF0-74C7-47B4-A782-28F2ECEBDB1C}" destId="{2E89F13A-BF52-4A19-AE65-8E10C4BA5770}" srcOrd="0" destOrd="0" presId="urn:microsoft.com/office/officeart/2018/2/layout/IconCircleList"/>
    <dgm:cxn modelId="{615FF9EB-A316-4B9B-8DC2-A0EA990D7972}" srcId="{679376F3-E545-4639-9591-7F757147B4F4}" destId="{1DD4DCF0-74C7-47B4-A782-28F2ECEBDB1C}" srcOrd="1" destOrd="0" parTransId="{E8BF0A6A-0DA5-45E8-92AF-9F43EB5DECE9}" sibTransId="{73110CCD-B9E3-4B1D-AD21-B5930DA168B4}"/>
    <dgm:cxn modelId="{76B09E35-07F2-4095-8FCB-3E9B5DC52C7B}" type="presParOf" srcId="{9762481D-A177-4675-9057-3B0E881734F4}" destId="{4C44C04E-DBAC-4CE1-90E3-EEE2D3A0D0DC}" srcOrd="0" destOrd="0" presId="urn:microsoft.com/office/officeart/2018/2/layout/IconCircleList"/>
    <dgm:cxn modelId="{D2702BD1-4F48-4D30-AC6A-DB43C0156138}" type="presParOf" srcId="{4C44C04E-DBAC-4CE1-90E3-EEE2D3A0D0DC}" destId="{0ECD10C2-2C48-409C-AFE3-7865CD4FC2F6}" srcOrd="0" destOrd="0" presId="urn:microsoft.com/office/officeart/2018/2/layout/IconCircleList"/>
    <dgm:cxn modelId="{0553903A-5EF2-44AD-9AC3-C1600BC5AFB3}" type="presParOf" srcId="{0ECD10C2-2C48-409C-AFE3-7865CD4FC2F6}" destId="{8014D0FA-012E-4C19-9826-C7C3B9566B64}" srcOrd="0" destOrd="0" presId="urn:microsoft.com/office/officeart/2018/2/layout/IconCircleList"/>
    <dgm:cxn modelId="{4410F8DC-65F3-4B1B-902F-C3ECACE97815}" type="presParOf" srcId="{0ECD10C2-2C48-409C-AFE3-7865CD4FC2F6}" destId="{35768AFC-7C97-438F-A5B1-EB365DC02689}" srcOrd="1" destOrd="0" presId="urn:microsoft.com/office/officeart/2018/2/layout/IconCircleList"/>
    <dgm:cxn modelId="{2CB42CDE-CCE9-4F22-9F17-4B3A9875E36D}" type="presParOf" srcId="{0ECD10C2-2C48-409C-AFE3-7865CD4FC2F6}" destId="{82314BD3-2E71-46D1-85EC-F602307D1AEB}" srcOrd="2" destOrd="0" presId="urn:microsoft.com/office/officeart/2018/2/layout/IconCircleList"/>
    <dgm:cxn modelId="{7E957267-F2E2-446A-9D58-23BBEB693B61}" type="presParOf" srcId="{0ECD10C2-2C48-409C-AFE3-7865CD4FC2F6}" destId="{152B9B2B-6ACF-4CC3-9573-A5006389695E}" srcOrd="3" destOrd="0" presId="urn:microsoft.com/office/officeart/2018/2/layout/IconCircleList"/>
    <dgm:cxn modelId="{2340AB35-F32B-4147-A282-3B6396B9570D}" type="presParOf" srcId="{4C44C04E-DBAC-4CE1-90E3-EEE2D3A0D0DC}" destId="{69639595-3D5C-4915-8943-28EF3B0FF6F8}" srcOrd="1" destOrd="0" presId="urn:microsoft.com/office/officeart/2018/2/layout/IconCircleList"/>
    <dgm:cxn modelId="{06200DB6-AEED-4E9D-A78B-32005AFC01B4}" type="presParOf" srcId="{4C44C04E-DBAC-4CE1-90E3-EEE2D3A0D0DC}" destId="{6F5DC3A5-7589-4ED2-B598-034208AD48E5}" srcOrd="2" destOrd="0" presId="urn:microsoft.com/office/officeart/2018/2/layout/IconCircleList"/>
    <dgm:cxn modelId="{5CAB26CD-BABC-435C-94D7-949B103BF716}" type="presParOf" srcId="{6F5DC3A5-7589-4ED2-B598-034208AD48E5}" destId="{E961AD66-6AD7-4447-AA80-24CC0AB4C23B}" srcOrd="0" destOrd="0" presId="urn:microsoft.com/office/officeart/2018/2/layout/IconCircleList"/>
    <dgm:cxn modelId="{7B9AB58D-9BE8-4882-8FF7-44964DD4841C}" type="presParOf" srcId="{6F5DC3A5-7589-4ED2-B598-034208AD48E5}" destId="{6A823D3E-669D-41E0-A6C1-5A75DA0BD490}" srcOrd="1" destOrd="0" presId="urn:microsoft.com/office/officeart/2018/2/layout/IconCircleList"/>
    <dgm:cxn modelId="{CC89DBED-688E-4958-8304-4A54596658C1}" type="presParOf" srcId="{6F5DC3A5-7589-4ED2-B598-034208AD48E5}" destId="{EF174AF0-CD17-44C3-B885-22C7CD55C23B}" srcOrd="2" destOrd="0" presId="urn:microsoft.com/office/officeart/2018/2/layout/IconCircleList"/>
    <dgm:cxn modelId="{D766C898-BDFF-4036-B91E-3F098C17E68A}" type="presParOf" srcId="{6F5DC3A5-7589-4ED2-B598-034208AD48E5}" destId="{2E89F13A-BF52-4A19-AE65-8E10C4BA5770}" srcOrd="3" destOrd="0" presId="urn:microsoft.com/office/officeart/2018/2/layout/IconCircleList"/>
    <dgm:cxn modelId="{45D68601-F3DA-4C83-9C93-A04C323F2BC0}" type="presParOf" srcId="{4C44C04E-DBAC-4CE1-90E3-EEE2D3A0D0DC}" destId="{5FE53302-DFE1-46C0-9E71-FCE24BAC22B6}" srcOrd="3" destOrd="0" presId="urn:microsoft.com/office/officeart/2018/2/layout/IconCircleList"/>
    <dgm:cxn modelId="{7EFBC523-3B7D-4748-BDC1-0AD7A8F9AE6D}" type="presParOf" srcId="{4C44C04E-DBAC-4CE1-90E3-EEE2D3A0D0DC}" destId="{75C92796-22CD-416A-A162-A19E07B90816}" srcOrd="4" destOrd="0" presId="urn:microsoft.com/office/officeart/2018/2/layout/IconCircleList"/>
    <dgm:cxn modelId="{4053F08D-622A-47AB-BAA1-6927AAC92BB5}" type="presParOf" srcId="{75C92796-22CD-416A-A162-A19E07B90816}" destId="{958894A1-9F1C-405A-8BA4-687367996F5B}" srcOrd="0" destOrd="0" presId="urn:microsoft.com/office/officeart/2018/2/layout/IconCircleList"/>
    <dgm:cxn modelId="{A75112E8-9EBE-468F-82CE-073FA234769D}" type="presParOf" srcId="{75C92796-22CD-416A-A162-A19E07B90816}" destId="{774C7730-6A34-4AFF-8B3B-1772D9E451F7}" srcOrd="1" destOrd="0" presId="urn:microsoft.com/office/officeart/2018/2/layout/IconCircleList"/>
    <dgm:cxn modelId="{B988A8CF-5A8C-404A-B36B-A47A75B527D6}" type="presParOf" srcId="{75C92796-22CD-416A-A162-A19E07B90816}" destId="{F4398674-E668-48FA-A71F-BAC4671AD72F}" srcOrd="2" destOrd="0" presId="urn:microsoft.com/office/officeart/2018/2/layout/IconCircleList"/>
    <dgm:cxn modelId="{9867A8B5-4809-48B7-AECC-12F211B0CC6A}" type="presParOf" srcId="{75C92796-22CD-416A-A162-A19E07B90816}" destId="{A8758A66-45DB-443A-81BB-00E40123BA67}" srcOrd="3" destOrd="0" presId="urn:microsoft.com/office/officeart/2018/2/layout/IconCircleList"/>
    <dgm:cxn modelId="{5ACDECD2-C3B2-41E5-AB1F-C4611DAFDDB4}" type="presParOf" srcId="{4C44C04E-DBAC-4CE1-90E3-EEE2D3A0D0DC}" destId="{E4003E4F-59EF-4F70-A92E-2DE06BC55A41}" srcOrd="5" destOrd="0" presId="urn:microsoft.com/office/officeart/2018/2/layout/IconCircleList"/>
    <dgm:cxn modelId="{FEDD394E-CE10-4F5C-A6E9-37987C85367C}" type="presParOf" srcId="{4C44C04E-DBAC-4CE1-90E3-EEE2D3A0D0DC}" destId="{85477CD8-D03D-4DCA-B0F3-E564EFF498A2}" srcOrd="6" destOrd="0" presId="urn:microsoft.com/office/officeart/2018/2/layout/IconCircleList"/>
    <dgm:cxn modelId="{E3328C02-F14F-47C6-B644-DDB4930FD92F}" type="presParOf" srcId="{85477CD8-D03D-4DCA-B0F3-E564EFF498A2}" destId="{27A77964-F57B-4475-A2F7-819DFC19201A}" srcOrd="0" destOrd="0" presId="urn:microsoft.com/office/officeart/2018/2/layout/IconCircleList"/>
    <dgm:cxn modelId="{3D58FF02-DC40-4DED-A1CD-9F3818DF3B13}" type="presParOf" srcId="{85477CD8-D03D-4DCA-B0F3-E564EFF498A2}" destId="{E2D76301-0CCB-4B57-8F73-448D6358F613}" srcOrd="1" destOrd="0" presId="urn:microsoft.com/office/officeart/2018/2/layout/IconCircleList"/>
    <dgm:cxn modelId="{385BB9BF-AAF2-40B6-9E6D-80B59070B90A}" type="presParOf" srcId="{85477CD8-D03D-4DCA-B0F3-E564EFF498A2}" destId="{AD2FDBE7-CD48-4557-91ED-B21C4CBA0F47}" srcOrd="2" destOrd="0" presId="urn:microsoft.com/office/officeart/2018/2/layout/IconCircleList"/>
    <dgm:cxn modelId="{4198B5CA-7925-4997-89ED-DA9A6DFB52BB}" type="presParOf" srcId="{85477CD8-D03D-4DCA-B0F3-E564EFF498A2}" destId="{C1C02639-AA41-4D7C-A009-DCAF460FC9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D23532-364E-4BBA-AD46-07D943717DB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DE5F00A-F9CC-44A0-8E1E-A11CA3DD267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Context Model</a:t>
          </a:r>
          <a:endParaRPr lang="en-US"/>
        </a:p>
      </dgm:t>
    </dgm:pt>
    <dgm:pt modelId="{F595539F-D783-496C-8D3E-189476ED7A8E}" type="parTrans" cxnId="{566140A6-CBEE-47F2-A3AC-08A1E1F39B0D}">
      <dgm:prSet/>
      <dgm:spPr/>
      <dgm:t>
        <a:bodyPr/>
        <a:lstStyle/>
        <a:p>
          <a:endParaRPr lang="en-US"/>
        </a:p>
      </dgm:t>
    </dgm:pt>
    <dgm:pt modelId="{FF3F3BB7-D828-450F-BDAA-E9114E33D836}" type="sibTrans" cxnId="{566140A6-CBEE-47F2-A3AC-08A1E1F39B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550B2D-8B8A-4B0D-8A39-53910F67B1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Game View</a:t>
          </a:r>
        </a:p>
      </dgm:t>
    </dgm:pt>
    <dgm:pt modelId="{CBF32E29-310F-4026-863D-756F59A0C9A3}" type="parTrans" cxnId="{8EA7BDDF-7521-472C-B51E-3A7BB39A3F4D}">
      <dgm:prSet/>
      <dgm:spPr/>
      <dgm:t>
        <a:bodyPr/>
        <a:lstStyle/>
        <a:p>
          <a:endParaRPr lang="en-US"/>
        </a:p>
      </dgm:t>
    </dgm:pt>
    <dgm:pt modelId="{43F97885-3767-44B9-983B-78135A6CEF42}" type="sibTrans" cxnId="{8EA7BDDF-7521-472C-B51E-3A7BB39A3F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26D37F-2B48-4625-A6FC-805C6EDB50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Game Controller </a:t>
          </a:r>
          <a:endParaRPr lang="en-US" dirty="0"/>
        </a:p>
      </dgm:t>
    </dgm:pt>
    <dgm:pt modelId="{303D6733-C9C1-470D-8396-52C319F82264}" type="parTrans" cxnId="{9AC649EA-7E4A-4600-9553-642429BFF7BA}">
      <dgm:prSet/>
      <dgm:spPr/>
      <dgm:t>
        <a:bodyPr/>
        <a:lstStyle/>
        <a:p>
          <a:endParaRPr lang="en-US"/>
        </a:p>
      </dgm:t>
    </dgm:pt>
    <dgm:pt modelId="{58ED2A48-4A89-4DA4-8301-0B6FA89A4819}" type="sibTrans" cxnId="{9AC649EA-7E4A-4600-9553-642429BFF7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F68354-90DC-4014-9314-772144CA1FB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Game Model </a:t>
          </a:r>
          <a:endParaRPr lang="en-US"/>
        </a:p>
      </dgm:t>
    </dgm:pt>
    <dgm:pt modelId="{28F82C98-8701-4F32-B007-06E8BEE622D1}" type="parTrans" cxnId="{0DDD3097-D955-4B76-826A-71328A961A26}">
      <dgm:prSet/>
      <dgm:spPr/>
      <dgm:t>
        <a:bodyPr/>
        <a:lstStyle/>
        <a:p>
          <a:endParaRPr lang="en-US"/>
        </a:p>
      </dgm:t>
    </dgm:pt>
    <dgm:pt modelId="{A61C8402-93CC-42B4-9755-B843211ECC80}" type="sibTrans" cxnId="{0DDD3097-D955-4B76-826A-71328A961A26}">
      <dgm:prSet/>
      <dgm:spPr/>
      <dgm:t>
        <a:bodyPr/>
        <a:lstStyle/>
        <a:p>
          <a:endParaRPr lang="en-US"/>
        </a:p>
      </dgm:t>
    </dgm:pt>
    <dgm:pt modelId="{32DDFCA3-FF54-4E21-B4CA-4E7D05690F53}" type="pres">
      <dgm:prSet presAssocID="{AFD23532-364E-4BBA-AD46-07D943717DB9}" presName="root" presStyleCnt="0">
        <dgm:presLayoutVars>
          <dgm:dir/>
          <dgm:resizeHandles val="exact"/>
        </dgm:presLayoutVars>
      </dgm:prSet>
      <dgm:spPr/>
    </dgm:pt>
    <dgm:pt modelId="{F788B143-0CFC-4BA4-A6D5-6C2AA81B6644}" type="pres">
      <dgm:prSet presAssocID="{AFD23532-364E-4BBA-AD46-07D943717DB9}" presName="container" presStyleCnt="0">
        <dgm:presLayoutVars>
          <dgm:dir/>
          <dgm:resizeHandles val="exact"/>
        </dgm:presLayoutVars>
      </dgm:prSet>
      <dgm:spPr/>
    </dgm:pt>
    <dgm:pt modelId="{1DDEF0A3-92C1-4F0D-ACDE-B12691DCBF37}" type="pres">
      <dgm:prSet presAssocID="{2DE5F00A-F9CC-44A0-8E1E-A11CA3DD2678}" presName="compNode" presStyleCnt="0"/>
      <dgm:spPr/>
    </dgm:pt>
    <dgm:pt modelId="{0C49962D-DB4D-45D6-AA9D-6CAA03B74771}" type="pres">
      <dgm:prSet presAssocID="{2DE5F00A-F9CC-44A0-8E1E-A11CA3DD2678}" presName="iconBgRect" presStyleLbl="bgShp" presStyleIdx="0" presStyleCnt="4"/>
      <dgm:spPr/>
    </dgm:pt>
    <dgm:pt modelId="{AC75C6FD-0F68-48B3-9CDB-A9CA4E93B41E}" type="pres">
      <dgm:prSet presAssocID="{2DE5F00A-F9CC-44A0-8E1E-A11CA3DD26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EB0F833-6B46-4EE4-8AB5-867E2442A79F}" type="pres">
      <dgm:prSet presAssocID="{2DE5F00A-F9CC-44A0-8E1E-A11CA3DD2678}" presName="spaceRect" presStyleCnt="0"/>
      <dgm:spPr/>
    </dgm:pt>
    <dgm:pt modelId="{661078C9-B2B3-4815-9470-18ECF78D0F8B}" type="pres">
      <dgm:prSet presAssocID="{2DE5F00A-F9CC-44A0-8E1E-A11CA3DD2678}" presName="textRect" presStyleLbl="revTx" presStyleIdx="0" presStyleCnt="4">
        <dgm:presLayoutVars>
          <dgm:chMax val="1"/>
          <dgm:chPref val="1"/>
        </dgm:presLayoutVars>
      </dgm:prSet>
      <dgm:spPr/>
    </dgm:pt>
    <dgm:pt modelId="{21DBCD4D-4B5F-4DFC-9744-28D8A8DF243D}" type="pres">
      <dgm:prSet presAssocID="{FF3F3BB7-D828-450F-BDAA-E9114E33D836}" presName="sibTrans" presStyleLbl="sibTrans2D1" presStyleIdx="0" presStyleCnt="0"/>
      <dgm:spPr/>
    </dgm:pt>
    <dgm:pt modelId="{3BA57E5D-500A-438A-BAB5-A5E6A5D6F52C}" type="pres">
      <dgm:prSet presAssocID="{4C550B2D-8B8A-4B0D-8A39-53910F67B188}" presName="compNode" presStyleCnt="0"/>
      <dgm:spPr/>
    </dgm:pt>
    <dgm:pt modelId="{516111C9-8AC0-46D7-85D6-91CDDA106EEE}" type="pres">
      <dgm:prSet presAssocID="{4C550B2D-8B8A-4B0D-8A39-53910F67B188}" presName="iconBgRect" presStyleLbl="bgShp" presStyleIdx="1" presStyleCnt="4"/>
      <dgm:spPr/>
    </dgm:pt>
    <dgm:pt modelId="{A9679ECA-B642-4B91-B2B1-50C1A9E84FDA}" type="pres">
      <dgm:prSet presAssocID="{4C550B2D-8B8A-4B0D-8A39-53910F67B1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27C2014-8198-4F2B-941D-E1E67EEA2DE7}" type="pres">
      <dgm:prSet presAssocID="{4C550B2D-8B8A-4B0D-8A39-53910F67B188}" presName="spaceRect" presStyleCnt="0"/>
      <dgm:spPr/>
    </dgm:pt>
    <dgm:pt modelId="{6BD7E186-A03D-4B4B-B1CD-54566A2A2A49}" type="pres">
      <dgm:prSet presAssocID="{4C550B2D-8B8A-4B0D-8A39-53910F67B188}" presName="textRect" presStyleLbl="revTx" presStyleIdx="1" presStyleCnt="4">
        <dgm:presLayoutVars>
          <dgm:chMax val="1"/>
          <dgm:chPref val="1"/>
        </dgm:presLayoutVars>
      </dgm:prSet>
      <dgm:spPr/>
    </dgm:pt>
    <dgm:pt modelId="{2E80E6A7-BC03-4BC0-B151-2B7BA11EEF56}" type="pres">
      <dgm:prSet presAssocID="{43F97885-3767-44B9-983B-78135A6CEF42}" presName="sibTrans" presStyleLbl="sibTrans2D1" presStyleIdx="0" presStyleCnt="0"/>
      <dgm:spPr/>
    </dgm:pt>
    <dgm:pt modelId="{5B5BF1F3-9558-43EC-A20F-484837D1A4D0}" type="pres">
      <dgm:prSet presAssocID="{F826D37F-2B48-4625-A6FC-805C6EDB508D}" presName="compNode" presStyleCnt="0"/>
      <dgm:spPr/>
    </dgm:pt>
    <dgm:pt modelId="{02F7C9E3-12F9-4883-B597-9640F0DE5976}" type="pres">
      <dgm:prSet presAssocID="{F826D37F-2B48-4625-A6FC-805C6EDB508D}" presName="iconBgRect" presStyleLbl="bgShp" presStyleIdx="2" presStyleCnt="4"/>
      <dgm:spPr/>
    </dgm:pt>
    <dgm:pt modelId="{7F098BF5-AFFF-4982-B96B-EFA038157797}" type="pres">
      <dgm:prSet presAssocID="{F826D37F-2B48-4625-A6FC-805C6EDB50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EC8DD1C2-4A04-44F6-9D24-43F04C2BBCED}" type="pres">
      <dgm:prSet presAssocID="{F826D37F-2B48-4625-A6FC-805C6EDB508D}" presName="spaceRect" presStyleCnt="0"/>
      <dgm:spPr/>
    </dgm:pt>
    <dgm:pt modelId="{D31D160B-9BE8-422F-912E-1CF3DD675D02}" type="pres">
      <dgm:prSet presAssocID="{F826D37F-2B48-4625-A6FC-805C6EDB508D}" presName="textRect" presStyleLbl="revTx" presStyleIdx="2" presStyleCnt="4">
        <dgm:presLayoutVars>
          <dgm:chMax val="1"/>
          <dgm:chPref val="1"/>
        </dgm:presLayoutVars>
      </dgm:prSet>
      <dgm:spPr/>
    </dgm:pt>
    <dgm:pt modelId="{30C38692-D7B2-4991-BFD7-6E04D5BD56B1}" type="pres">
      <dgm:prSet presAssocID="{58ED2A48-4A89-4DA4-8301-0B6FA89A4819}" presName="sibTrans" presStyleLbl="sibTrans2D1" presStyleIdx="0" presStyleCnt="0"/>
      <dgm:spPr/>
    </dgm:pt>
    <dgm:pt modelId="{9AB7AD2E-D839-44BA-91EA-B539359978EC}" type="pres">
      <dgm:prSet presAssocID="{42F68354-90DC-4014-9314-772144CA1FB3}" presName="compNode" presStyleCnt="0"/>
      <dgm:spPr/>
    </dgm:pt>
    <dgm:pt modelId="{E6E78F51-EAE1-46CE-B2D6-B31721D2C796}" type="pres">
      <dgm:prSet presAssocID="{42F68354-90DC-4014-9314-772144CA1FB3}" presName="iconBgRect" presStyleLbl="bgShp" presStyleIdx="3" presStyleCnt="4"/>
      <dgm:spPr/>
    </dgm:pt>
    <dgm:pt modelId="{C25DE101-356B-4FA4-A2C5-FA838188F6D7}" type="pres">
      <dgm:prSet presAssocID="{42F68354-90DC-4014-9314-772144CA1F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2C05DA3B-654D-487F-B517-E90D0EB79B0E}" type="pres">
      <dgm:prSet presAssocID="{42F68354-90DC-4014-9314-772144CA1FB3}" presName="spaceRect" presStyleCnt="0"/>
      <dgm:spPr/>
    </dgm:pt>
    <dgm:pt modelId="{6981F4AD-E0EC-48FE-B600-7E8DEAA56106}" type="pres">
      <dgm:prSet presAssocID="{42F68354-90DC-4014-9314-772144CA1F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7C7A20-665F-49DF-A641-0F639F35FCEC}" type="presOf" srcId="{42F68354-90DC-4014-9314-772144CA1FB3}" destId="{6981F4AD-E0EC-48FE-B600-7E8DEAA56106}" srcOrd="0" destOrd="0" presId="urn:microsoft.com/office/officeart/2018/2/layout/IconCircleList"/>
    <dgm:cxn modelId="{7EB05C27-F062-4F5B-897B-6ADB609B57AE}" type="presOf" srcId="{FF3F3BB7-D828-450F-BDAA-E9114E33D836}" destId="{21DBCD4D-4B5F-4DFC-9744-28D8A8DF243D}" srcOrd="0" destOrd="0" presId="urn:microsoft.com/office/officeart/2018/2/layout/IconCircleList"/>
    <dgm:cxn modelId="{56812B49-0F7F-41D2-9CAC-B8A466BE4433}" type="presOf" srcId="{F826D37F-2B48-4625-A6FC-805C6EDB508D}" destId="{D31D160B-9BE8-422F-912E-1CF3DD675D02}" srcOrd="0" destOrd="0" presId="urn:microsoft.com/office/officeart/2018/2/layout/IconCircleList"/>
    <dgm:cxn modelId="{E1FCD47D-3FE0-4946-BAD3-D1EB32DCF785}" type="presOf" srcId="{43F97885-3767-44B9-983B-78135A6CEF42}" destId="{2E80E6A7-BC03-4BC0-B151-2B7BA11EEF56}" srcOrd="0" destOrd="0" presId="urn:microsoft.com/office/officeart/2018/2/layout/IconCircleList"/>
    <dgm:cxn modelId="{0DDD3097-D955-4B76-826A-71328A961A26}" srcId="{AFD23532-364E-4BBA-AD46-07D943717DB9}" destId="{42F68354-90DC-4014-9314-772144CA1FB3}" srcOrd="3" destOrd="0" parTransId="{28F82C98-8701-4F32-B007-06E8BEE622D1}" sibTransId="{A61C8402-93CC-42B4-9755-B843211ECC80}"/>
    <dgm:cxn modelId="{566140A6-CBEE-47F2-A3AC-08A1E1F39B0D}" srcId="{AFD23532-364E-4BBA-AD46-07D943717DB9}" destId="{2DE5F00A-F9CC-44A0-8E1E-A11CA3DD2678}" srcOrd="0" destOrd="0" parTransId="{F595539F-D783-496C-8D3E-189476ED7A8E}" sibTransId="{FF3F3BB7-D828-450F-BDAA-E9114E33D836}"/>
    <dgm:cxn modelId="{3C8BF8CC-886A-448D-8040-B26C13D4315A}" type="presOf" srcId="{58ED2A48-4A89-4DA4-8301-0B6FA89A4819}" destId="{30C38692-D7B2-4991-BFD7-6E04D5BD56B1}" srcOrd="0" destOrd="0" presId="urn:microsoft.com/office/officeart/2018/2/layout/IconCircleList"/>
    <dgm:cxn modelId="{2BE43BD1-957F-4023-AE01-EB3AE4A61F17}" type="presOf" srcId="{AFD23532-364E-4BBA-AD46-07D943717DB9}" destId="{32DDFCA3-FF54-4E21-B4CA-4E7D05690F53}" srcOrd="0" destOrd="0" presId="urn:microsoft.com/office/officeart/2018/2/layout/IconCircleList"/>
    <dgm:cxn modelId="{8EA7BDDF-7521-472C-B51E-3A7BB39A3F4D}" srcId="{AFD23532-364E-4BBA-AD46-07D943717DB9}" destId="{4C550B2D-8B8A-4B0D-8A39-53910F67B188}" srcOrd="1" destOrd="0" parTransId="{CBF32E29-310F-4026-863D-756F59A0C9A3}" sibTransId="{43F97885-3767-44B9-983B-78135A6CEF42}"/>
    <dgm:cxn modelId="{9AC649EA-7E4A-4600-9553-642429BFF7BA}" srcId="{AFD23532-364E-4BBA-AD46-07D943717DB9}" destId="{F826D37F-2B48-4625-A6FC-805C6EDB508D}" srcOrd="2" destOrd="0" parTransId="{303D6733-C9C1-470D-8396-52C319F82264}" sibTransId="{58ED2A48-4A89-4DA4-8301-0B6FA89A4819}"/>
    <dgm:cxn modelId="{CF6774EB-AF1F-4452-B863-3457FAA2F8CF}" type="presOf" srcId="{2DE5F00A-F9CC-44A0-8E1E-A11CA3DD2678}" destId="{661078C9-B2B3-4815-9470-18ECF78D0F8B}" srcOrd="0" destOrd="0" presId="urn:microsoft.com/office/officeart/2018/2/layout/IconCircleList"/>
    <dgm:cxn modelId="{89C55EFC-1BD2-4115-AE21-99B5C3CCC4C5}" type="presOf" srcId="{4C550B2D-8B8A-4B0D-8A39-53910F67B188}" destId="{6BD7E186-A03D-4B4B-B1CD-54566A2A2A49}" srcOrd="0" destOrd="0" presId="urn:microsoft.com/office/officeart/2018/2/layout/IconCircleList"/>
    <dgm:cxn modelId="{2F362DD9-427F-43AF-BCC2-FCF5369F1BD7}" type="presParOf" srcId="{32DDFCA3-FF54-4E21-B4CA-4E7D05690F53}" destId="{F788B143-0CFC-4BA4-A6D5-6C2AA81B6644}" srcOrd="0" destOrd="0" presId="urn:microsoft.com/office/officeart/2018/2/layout/IconCircleList"/>
    <dgm:cxn modelId="{3538ABF1-425B-42C8-8B78-F72F23D2D9D6}" type="presParOf" srcId="{F788B143-0CFC-4BA4-A6D5-6C2AA81B6644}" destId="{1DDEF0A3-92C1-4F0D-ACDE-B12691DCBF37}" srcOrd="0" destOrd="0" presId="urn:microsoft.com/office/officeart/2018/2/layout/IconCircleList"/>
    <dgm:cxn modelId="{A3714326-0386-4819-A81B-20F129109A05}" type="presParOf" srcId="{1DDEF0A3-92C1-4F0D-ACDE-B12691DCBF37}" destId="{0C49962D-DB4D-45D6-AA9D-6CAA03B74771}" srcOrd="0" destOrd="0" presId="urn:microsoft.com/office/officeart/2018/2/layout/IconCircleList"/>
    <dgm:cxn modelId="{7002A150-0A1E-4ACE-9F47-C1BF4B8CE756}" type="presParOf" srcId="{1DDEF0A3-92C1-4F0D-ACDE-B12691DCBF37}" destId="{AC75C6FD-0F68-48B3-9CDB-A9CA4E93B41E}" srcOrd="1" destOrd="0" presId="urn:microsoft.com/office/officeart/2018/2/layout/IconCircleList"/>
    <dgm:cxn modelId="{3C6785C1-E258-45E0-877D-E08C50390FC9}" type="presParOf" srcId="{1DDEF0A3-92C1-4F0D-ACDE-B12691DCBF37}" destId="{4EB0F833-6B46-4EE4-8AB5-867E2442A79F}" srcOrd="2" destOrd="0" presId="urn:microsoft.com/office/officeart/2018/2/layout/IconCircleList"/>
    <dgm:cxn modelId="{1090B5AF-FA10-4EAE-AD58-DC90C905351C}" type="presParOf" srcId="{1DDEF0A3-92C1-4F0D-ACDE-B12691DCBF37}" destId="{661078C9-B2B3-4815-9470-18ECF78D0F8B}" srcOrd="3" destOrd="0" presId="urn:microsoft.com/office/officeart/2018/2/layout/IconCircleList"/>
    <dgm:cxn modelId="{5C161D57-6416-4F4F-84F7-220E906F4C9D}" type="presParOf" srcId="{F788B143-0CFC-4BA4-A6D5-6C2AA81B6644}" destId="{21DBCD4D-4B5F-4DFC-9744-28D8A8DF243D}" srcOrd="1" destOrd="0" presId="urn:microsoft.com/office/officeart/2018/2/layout/IconCircleList"/>
    <dgm:cxn modelId="{745E4333-09F9-4A7C-8C02-4AB214B694E2}" type="presParOf" srcId="{F788B143-0CFC-4BA4-A6D5-6C2AA81B6644}" destId="{3BA57E5D-500A-438A-BAB5-A5E6A5D6F52C}" srcOrd="2" destOrd="0" presId="urn:microsoft.com/office/officeart/2018/2/layout/IconCircleList"/>
    <dgm:cxn modelId="{99124875-6482-4885-82E2-1EA923FA1DDE}" type="presParOf" srcId="{3BA57E5D-500A-438A-BAB5-A5E6A5D6F52C}" destId="{516111C9-8AC0-46D7-85D6-91CDDA106EEE}" srcOrd="0" destOrd="0" presId="urn:microsoft.com/office/officeart/2018/2/layout/IconCircleList"/>
    <dgm:cxn modelId="{0F45E012-50C2-4D13-A271-BFA59BAA2665}" type="presParOf" srcId="{3BA57E5D-500A-438A-BAB5-A5E6A5D6F52C}" destId="{A9679ECA-B642-4B91-B2B1-50C1A9E84FDA}" srcOrd="1" destOrd="0" presId="urn:microsoft.com/office/officeart/2018/2/layout/IconCircleList"/>
    <dgm:cxn modelId="{0361C366-7856-4145-A1B7-7D8681BD861C}" type="presParOf" srcId="{3BA57E5D-500A-438A-BAB5-A5E6A5D6F52C}" destId="{927C2014-8198-4F2B-941D-E1E67EEA2DE7}" srcOrd="2" destOrd="0" presId="urn:microsoft.com/office/officeart/2018/2/layout/IconCircleList"/>
    <dgm:cxn modelId="{19ACF3E1-7449-44C9-A7ED-3F45B6B7F7DF}" type="presParOf" srcId="{3BA57E5D-500A-438A-BAB5-A5E6A5D6F52C}" destId="{6BD7E186-A03D-4B4B-B1CD-54566A2A2A49}" srcOrd="3" destOrd="0" presId="urn:microsoft.com/office/officeart/2018/2/layout/IconCircleList"/>
    <dgm:cxn modelId="{378B27EF-8826-41AF-BE78-5100304EBC55}" type="presParOf" srcId="{F788B143-0CFC-4BA4-A6D5-6C2AA81B6644}" destId="{2E80E6A7-BC03-4BC0-B151-2B7BA11EEF56}" srcOrd="3" destOrd="0" presId="urn:microsoft.com/office/officeart/2018/2/layout/IconCircleList"/>
    <dgm:cxn modelId="{B7172622-E884-4573-8942-0881EA8B6CEF}" type="presParOf" srcId="{F788B143-0CFC-4BA4-A6D5-6C2AA81B6644}" destId="{5B5BF1F3-9558-43EC-A20F-484837D1A4D0}" srcOrd="4" destOrd="0" presId="urn:microsoft.com/office/officeart/2018/2/layout/IconCircleList"/>
    <dgm:cxn modelId="{3421EA42-865C-4E03-805B-869318A92733}" type="presParOf" srcId="{5B5BF1F3-9558-43EC-A20F-484837D1A4D0}" destId="{02F7C9E3-12F9-4883-B597-9640F0DE5976}" srcOrd="0" destOrd="0" presId="urn:microsoft.com/office/officeart/2018/2/layout/IconCircleList"/>
    <dgm:cxn modelId="{B32A06A6-923A-4BEF-8FD4-594C07607214}" type="presParOf" srcId="{5B5BF1F3-9558-43EC-A20F-484837D1A4D0}" destId="{7F098BF5-AFFF-4982-B96B-EFA038157797}" srcOrd="1" destOrd="0" presId="urn:microsoft.com/office/officeart/2018/2/layout/IconCircleList"/>
    <dgm:cxn modelId="{7F400C3D-AEDF-40D7-A5A2-577CE8F14A3F}" type="presParOf" srcId="{5B5BF1F3-9558-43EC-A20F-484837D1A4D0}" destId="{EC8DD1C2-4A04-44F6-9D24-43F04C2BBCED}" srcOrd="2" destOrd="0" presId="urn:microsoft.com/office/officeart/2018/2/layout/IconCircleList"/>
    <dgm:cxn modelId="{BF60E624-908E-478B-94AC-755B3DA17814}" type="presParOf" srcId="{5B5BF1F3-9558-43EC-A20F-484837D1A4D0}" destId="{D31D160B-9BE8-422F-912E-1CF3DD675D02}" srcOrd="3" destOrd="0" presId="urn:microsoft.com/office/officeart/2018/2/layout/IconCircleList"/>
    <dgm:cxn modelId="{CABBFF43-2F36-4172-9407-12323ED6CC13}" type="presParOf" srcId="{F788B143-0CFC-4BA4-A6D5-6C2AA81B6644}" destId="{30C38692-D7B2-4991-BFD7-6E04D5BD56B1}" srcOrd="5" destOrd="0" presId="urn:microsoft.com/office/officeart/2018/2/layout/IconCircleList"/>
    <dgm:cxn modelId="{2386D991-0A1D-4184-B098-308C9B0BE4D9}" type="presParOf" srcId="{F788B143-0CFC-4BA4-A6D5-6C2AA81B6644}" destId="{9AB7AD2E-D839-44BA-91EA-B539359978EC}" srcOrd="6" destOrd="0" presId="urn:microsoft.com/office/officeart/2018/2/layout/IconCircleList"/>
    <dgm:cxn modelId="{AEF72F48-8862-4730-8641-1B7525D9C2F7}" type="presParOf" srcId="{9AB7AD2E-D839-44BA-91EA-B539359978EC}" destId="{E6E78F51-EAE1-46CE-B2D6-B31721D2C796}" srcOrd="0" destOrd="0" presId="urn:microsoft.com/office/officeart/2018/2/layout/IconCircleList"/>
    <dgm:cxn modelId="{D0194933-CA32-4FA2-9403-E9DD7804580E}" type="presParOf" srcId="{9AB7AD2E-D839-44BA-91EA-B539359978EC}" destId="{C25DE101-356B-4FA4-A2C5-FA838188F6D7}" srcOrd="1" destOrd="0" presId="urn:microsoft.com/office/officeart/2018/2/layout/IconCircleList"/>
    <dgm:cxn modelId="{51F4BE94-F931-486D-A264-597144EC812F}" type="presParOf" srcId="{9AB7AD2E-D839-44BA-91EA-B539359978EC}" destId="{2C05DA3B-654D-487F-B517-E90D0EB79B0E}" srcOrd="2" destOrd="0" presId="urn:microsoft.com/office/officeart/2018/2/layout/IconCircleList"/>
    <dgm:cxn modelId="{B74ECEB8-EC65-4947-A0F8-DAD2AE76F212}" type="presParOf" srcId="{9AB7AD2E-D839-44BA-91EA-B539359978EC}" destId="{6981F4AD-E0EC-48FE-B600-7E8DEAA5610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AA9BB-4B5B-4E84-B356-BBC182E06E7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622C2F8-D7D7-4DCB-864E-AA1A0EB818EB}">
      <dgm:prSet/>
      <dgm:spPr/>
      <dgm:t>
        <a:bodyPr/>
        <a:lstStyle/>
        <a:p>
          <a:r>
            <a:rPr lang="en-GB"/>
            <a:t>Map</a:t>
          </a:r>
          <a:endParaRPr lang="en-US"/>
        </a:p>
      </dgm:t>
    </dgm:pt>
    <dgm:pt modelId="{142E2046-5B99-4A32-941A-0DECB3D6917D}" type="parTrans" cxnId="{ED1C4968-C790-485B-BF57-5A9D6003B94C}">
      <dgm:prSet/>
      <dgm:spPr/>
      <dgm:t>
        <a:bodyPr/>
        <a:lstStyle/>
        <a:p>
          <a:endParaRPr lang="en-US"/>
        </a:p>
      </dgm:t>
    </dgm:pt>
    <dgm:pt modelId="{56311BFC-14F1-43DC-AE5C-E20735D5BEE0}" type="sibTrans" cxnId="{ED1C4968-C790-485B-BF57-5A9D6003B94C}">
      <dgm:prSet/>
      <dgm:spPr/>
      <dgm:t>
        <a:bodyPr/>
        <a:lstStyle/>
        <a:p>
          <a:endParaRPr lang="en-US"/>
        </a:p>
      </dgm:t>
    </dgm:pt>
    <dgm:pt modelId="{5BC14107-F61D-4B59-8883-3E4EA7394BC3}">
      <dgm:prSet/>
      <dgm:spPr/>
      <dgm:t>
        <a:bodyPr/>
        <a:lstStyle/>
        <a:p>
          <a:r>
            <a:rPr lang="en-GB" dirty="0"/>
            <a:t>Logic</a:t>
          </a:r>
          <a:endParaRPr lang="en-US" dirty="0"/>
        </a:p>
      </dgm:t>
    </dgm:pt>
    <dgm:pt modelId="{AE8506C2-E4D0-4B2C-8E16-DC01586D988A}" type="parTrans" cxnId="{128EE1B9-33B1-4A5E-B5DC-DA65BF245921}">
      <dgm:prSet/>
      <dgm:spPr/>
      <dgm:t>
        <a:bodyPr/>
        <a:lstStyle/>
        <a:p>
          <a:endParaRPr lang="en-US"/>
        </a:p>
      </dgm:t>
    </dgm:pt>
    <dgm:pt modelId="{0EFBF3DF-C70B-426C-BC02-9C607DE09A91}" type="sibTrans" cxnId="{128EE1B9-33B1-4A5E-B5DC-DA65BF245921}">
      <dgm:prSet/>
      <dgm:spPr/>
      <dgm:t>
        <a:bodyPr/>
        <a:lstStyle/>
        <a:p>
          <a:endParaRPr lang="en-US"/>
        </a:p>
      </dgm:t>
    </dgm:pt>
    <dgm:pt modelId="{6EF0BDF0-2961-489D-B2DC-5F409724FFE7}">
      <dgm:prSet/>
      <dgm:spPr/>
      <dgm:t>
        <a:bodyPr/>
        <a:lstStyle/>
        <a:p>
          <a:r>
            <a:rPr lang="en-GB"/>
            <a:t>AI</a:t>
          </a:r>
          <a:endParaRPr lang="en-US"/>
        </a:p>
      </dgm:t>
    </dgm:pt>
    <dgm:pt modelId="{82299FDC-BD7A-4007-8E3E-E71084F08589}" type="parTrans" cxnId="{B6E53A5B-569C-4923-9A4E-57FE29B92D2E}">
      <dgm:prSet/>
      <dgm:spPr/>
      <dgm:t>
        <a:bodyPr/>
        <a:lstStyle/>
        <a:p>
          <a:endParaRPr lang="en-US"/>
        </a:p>
      </dgm:t>
    </dgm:pt>
    <dgm:pt modelId="{AEC14EE5-1520-48AA-BF0E-477B32133997}" type="sibTrans" cxnId="{B6E53A5B-569C-4923-9A4E-57FE29B92D2E}">
      <dgm:prSet/>
      <dgm:spPr/>
      <dgm:t>
        <a:bodyPr/>
        <a:lstStyle/>
        <a:p>
          <a:endParaRPr lang="en-US"/>
        </a:p>
      </dgm:t>
    </dgm:pt>
    <dgm:pt modelId="{4E499F27-2112-4679-A7B3-DF1120EDCDC8}">
      <dgm:prSet/>
      <dgm:spPr/>
      <dgm:t>
        <a:bodyPr/>
        <a:lstStyle/>
        <a:p>
          <a:r>
            <a:rPr lang="en-GB"/>
            <a:t>Record</a:t>
          </a:r>
          <a:endParaRPr lang="en-US"/>
        </a:p>
      </dgm:t>
    </dgm:pt>
    <dgm:pt modelId="{3332DE37-3463-4383-A73E-084A14A19D26}" type="parTrans" cxnId="{0B79F9A3-A521-4DDC-A8CE-3DF27169C93D}">
      <dgm:prSet/>
      <dgm:spPr/>
      <dgm:t>
        <a:bodyPr/>
        <a:lstStyle/>
        <a:p>
          <a:endParaRPr lang="en-US"/>
        </a:p>
      </dgm:t>
    </dgm:pt>
    <dgm:pt modelId="{199AD2B8-12AC-4261-B123-9F94BC1DDD5B}" type="sibTrans" cxnId="{0B79F9A3-A521-4DDC-A8CE-3DF27169C93D}">
      <dgm:prSet/>
      <dgm:spPr/>
      <dgm:t>
        <a:bodyPr/>
        <a:lstStyle/>
        <a:p>
          <a:endParaRPr lang="en-US"/>
        </a:p>
      </dgm:t>
    </dgm:pt>
    <dgm:pt modelId="{A07C490D-7070-49A6-A62C-2F945A0F90A1}" type="pres">
      <dgm:prSet presAssocID="{4EDAA9BB-4B5B-4E84-B356-BBC182E06E70}" presName="root" presStyleCnt="0">
        <dgm:presLayoutVars>
          <dgm:dir/>
          <dgm:resizeHandles val="exact"/>
        </dgm:presLayoutVars>
      </dgm:prSet>
      <dgm:spPr/>
    </dgm:pt>
    <dgm:pt modelId="{69F10266-8CC8-4446-8AB7-7C346085876E}" type="pres">
      <dgm:prSet presAssocID="{4EDAA9BB-4B5B-4E84-B356-BBC182E06E70}" presName="container" presStyleCnt="0">
        <dgm:presLayoutVars>
          <dgm:dir/>
          <dgm:resizeHandles val="exact"/>
        </dgm:presLayoutVars>
      </dgm:prSet>
      <dgm:spPr/>
    </dgm:pt>
    <dgm:pt modelId="{BC9FABCA-FC43-4D42-8F14-49613FDE3583}" type="pres">
      <dgm:prSet presAssocID="{A622C2F8-D7D7-4DCB-864E-AA1A0EB818EB}" presName="compNode" presStyleCnt="0"/>
      <dgm:spPr/>
    </dgm:pt>
    <dgm:pt modelId="{84B73C74-BBC1-49EA-B379-5931209156AE}" type="pres">
      <dgm:prSet presAssocID="{A622C2F8-D7D7-4DCB-864E-AA1A0EB818EB}" presName="iconBgRect" presStyleLbl="bgShp" presStyleIdx="0" presStyleCnt="4"/>
      <dgm:spPr/>
    </dgm:pt>
    <dgm:pt modelId="{C5749286-8C52-4889-A077-93CEA0A07BD9}" type="pres">
      <dgm:prSet presAssocID="{A622C2F8-D7D7-4DCB-864E-AA1A0EB818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- Asia"/>
        </a:ext>
      </dgm:extLst>
    </dgm:pt>
    <dgm:pt modelId="{75255445-D4AD-4ACC-94A6-3697E2D5F381}" type="pres">
      <dgm:prSet presAssocID="{A622C2F8-D7D7-4DCB-864E-AA1A0EB818EB}" presName="spaceRect" presStyleCnt="0"/>
      <dgm:spPr/>
    </dgm:pt>
    <dgm:pt modelId="{949209EA-92A5-483C-84E3-A7DAACED5B10}" type="pres">
      <dgm:prSet presAssocID="{A622C2F8-D7D7-4DCB-864E-AA1A0EB818EB}" presName="textRect" presStyleLbl="revTx" presStyleIdx="0" presStyleCnt="4">
        <dgm:presLayoutVars>
          <dgm:chMax val="1"/>
          <dgm:chPref val="1"/>
        </dgm:presLayoutVars>
      </dgm:prSet>
      <dgm:spPr/>
    </dgm:pt>
    <dgm:pt modelId="{BABD2831-537F-4F47-8C2C-744C7C882CD1}" type="pres">
      <dgm:prSet presAssocID="{56311BFC-14F1-43DC-AE5C-E20735D5BEE0}" presName="sibTrans" presStyleLbl="sibTrans2D1" presStyleIdx="0" presStyleCnt="0"/>
      <dgm:spPr/>
    </dgm:pt>
    <dgm:pt modelId="{F94A1F95-CFFD-47BF-97C7-3E5C7838FB3C}" type="pres">
      <dgm:prSet presAssocID="{5BC14107-F61D-4B59-8883-3E4EA7394BC3}" presName="compNode" presStyleCnt="0"/>
      <dgm:spPr/>
    </dgm:pt>
    <dgm:pt modelId="{A00D1515-6149-491B-A6B5-BD63E1CD302B}" type="pres">
      <dgm:prSet presAssocID="{5BC14107-F61D-4B59-8883-3E4EA7394BC3}" presName="iconBgRect" presStyleLbl="bgShp" presStyleIdx="1" presStyleCnt="4"/>
      <dgm:spPr/>
    </dgm:pt>
    <dgm:pt modelId="{AF9A3EDE-6347-4E35-837C-7297C918A8B3}" type="pres">
      <dgm:prSet presAssocID="{5BC14107-F61D-4B59-8883-3E4EA7394BC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9F844DB-16E9-4B15-BF45-8FEF420A3595}" type="pres">
      <dgm:prSet presAssocID="{5BC14107-F61D-4B59-8883-3E4EA7394BC3}" presName="spaceRect" presStyleCnt="0"/>
      <dgm:spPr/>
    </dgm:pt>
    <dgm:pt modelId="{F2242E71-1484-4AD7-B67A-EC92DAC84C99}" type="pres">
      <dgm:prSet presAssocID="{5BC14107-F61D-4B59-8883-3E4EA7394BC3}" presName="textRect" presStyleLbl="revTx" presStyleIdx="1" presStyleCnt="4">
        <dgm:presLayoutVars>
          <dgm:chMax val="1"/>
          <dgm:chPref val="1"/>
        </dgm:presLayoutVars>
      </dgm:prSet>
      <dgm:spPr/>
    </dgm:pt>
    <dgm:pt modelId="{4E534D26-6138-47D7-AFA5-9B47BDCB0724}" type="pres">
      <dgm:prSet presAssocID="{0EFBF3DF-C70B-426C-BC02-9C607DE09A91}" presName="sibTrans" presStyleLbl="sibTrans2D1" presStyleIdx="0" presStyleCnt="0"/>
      <dgm:spPr/>
    </dgm:pt>
    <dgm:pt modelId="{4ABB847C-ACD3-4445-B23D-695CC71F3CBB}" type="pres">
      <dgm:prSet presAssocID="{6EF0BDF0-2961-489D-B2DC-5F409724FFE7}" presName="compNode" presStyleCnt="0"/>
      <dgm:spPr/>
    </dgm:pt>
    <dgm:pt modelId="{2B5E7AC5-C01B-45C4-A9D6-8C896140B4E6}" type="pres">
      <dgm:prSet presAssocID="{6EF0BDF0-2961-489D-B2DC-5F409724FFE7}" presName="iconBgRect" presStyleLbl="bgShp" presStyleIdx="2" presStyleCnt="4"/>
      <dgm:spPr/>
    </dgm:pt>
    <dgm:pt modelId="{80A4E04C-C0FA-4CA0-8121-B09CF620CD10}" type="pres">
      <dgm:prSet presAssocID="{6EF0BDF0-2961-489D-B2DC-5F409724FF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07FF8211-0E51-4F6A-BDBB-925782E84C62}" type="pres">
      <dgm:prSet presAssocID="{6EF0BDF0-2961-489D-B2DC-5F409724FFE7}" presName="spaceRect" presStyleCnt="0"/>
      <dgm:spPr/>
    </dgm:pt>
    <dgm:pt modelId="{C937E5C6-A4EA-4FD8-8A67-EB93A6ECD1D1}" type="pres">
      <dgm:prSet presAssocID="{6EF0BDF0-2961-489D-B2DC-5F409724FFE7}" presName="textRect" presStyleLbl="revTx" presStyleIdx="2" presStyleCnt="4">
        <dgm:presLayoutVars>
          <dgm:chMax val="1"/>
          <dgm:chPref val="1"/>
        </dgm:presLayoutVars>
      </dgm:prSet>
      <dgm:spPr/>
    </dgm:pt>
    <dgm:pt modelId="{199FD73C-8C3A-4E36-B483-5A26EABFA2AB}" type="pres">
      <dgm:prSet presAssocID="{AEC14EE5-1520-48AA-BF0E-477B32133997}" presName="sibTrans" presStyleLbl="sibTrans2D1" presStyleIdx="0" presStyleCnt="0"/>
      <dgm:spPr/>
    </dgm:pt>
    <dgm:pt modelId="{9BC7682A-C7E4-4A2A-8A24-136FB33C3AB0}" type="pres">
      <dgm:prSet presAssocID="{4E499F27-2112-4679-A7B3-DF1120EDCDC8}" presName="compNode" presStyleCnt="0"/>
      <dgm:spPr/>
    </dgm:pt>
    <dgm:pt modelId="{AED2075F-0282-4113-810A-4E85D0C98A4C}" type="pres">
      <dgm:prSet presAssocID="{4E499F27-2112-4679-A7B3-DF1120EDCDC8}" presName="iconBgRect" presStyleLbl="bgShp" presStyleIdx="3" presStyleCnt="4"/>
      <dgm:spPr/>
    </dgm:pt>
    <dgm:pt modelId="{79555936-E873-41FA-8ACB-240F3B9A3284}" type="pres">
      <dgm:prSet presAssocID="{4E499F27-2112-4679-A7B3-DF1120EDCD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D9F53DE1-23D4-4E93-A7DB-4D57C2E3DBD4}" type="pres">
      <dgm:prSet presAssocID="{4E499F27-2112-4679-A7B3-DF1120EDCDC8}" presName="spaceRect" presStyleCnt="0"/>
      <dgm:spPr/>
    </dgm:pt>
    <dgm:pt modelId="{AAC77FC2-B781-45D5-A853-793EC206F5EF}" type="pres">
      <dgm:prSet presAssocID="{4E499F27-2112-4679-A7B3-DF1120EDCDC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E7F13B-F662-43AF-8913-39068702604B}" type="presOf" srcId="{6EF0BDF0-2961-489D-B2DC-5F409724FFE7}" destId="{C937E5C6-A4EA-4FD8-8A67-EB93A6ECD1D1}" srcOrd="0" destOrd="0" presId="urn:microsoft.com/office/officeart/2018/2/layout/IconCircleList"/>
    <dgm:cxn modelId="{B6E53A5B-569C-4923-9A4E-57FE29B92D2E}" srcId="{4EDAA9BB-4B5B-4E84-B356-BBC182E06E70}" destId="{6EF0BDF0-2961-489D-B2DC-5F409724FFE7}" srcOrd="2" destOrd="0" parTransId="{82299FDC-BD7A-4007-8E3E-E71084F08589}" sibTransId="{AEC14EE5-1520-48AA-BF0E-477B32133997}"/>
    <dgm:cxn modelId="{C854935B-6696-416A-94AF-49E36BC158C7}" type="presOf" srcId="{0EFBF3DF-C70B-426C-BC02-9C607DE09A91}" destId="{4E534D26-6138-47D7-AFA5-9B47BDCB0724}" srcOrd="0" destOrd="0" presId="urn:microsoft.com/office/officeart/2018/2/layout/IconCircleList"/>
    <dgm:cxn modelId="{ED1C4968-C790-485B-BF57-5A9D6003B94C}" srcId="{4EDAA9BB-4B5B-4E84-B356-BBC182E06E70}" destId="{A622C2F8-D7D7-4DCB-864E-AA1A0EB818EB}" srcOrd="0" destOrd="0" parTransId="{142E2046-5B99-4A32-941A-0DECB3D6917D}" sibTransId="{56311BFC-14F1-43DC-AE5C-E20735D5BEE0}"/>
    <dgm:cxn modelId="{43C90A6B-1C30-40DE-9C81-ED07062C18AD}" type="presOf" srcId="{4E499F27-2112-4679-A7B3-DF1120EDCDC8}" destId="{AAC77FC2-B781-45D5-A853-793EC206F5EF}" srcOrd="0" destOrd="0" presId="urn:microsoft.com/office/officeart/2018/2/layout/IconCircleList"/>
    <dgm:cxn modelId="{B7987C87-8EA3-475C-822A-E42A04D2298D}" type="presOf" srcId="{A622C2F8-D7D7-4DCB-864E-AA1A0EB818EB}" destId="{949209EA-92A5-483C-84E3-A7DAACED5B10}" srcOrd="0" destOrd="0" presId="urn:microsoft.com/office/officeart/2018/2/layout/IconCircleList"/>
    <dgm:cxn modelId="{758D1FA2-685A-4EAF-9C84-8B7731BB0B0B}" type="presOf" srcId="{4EDAA9BB-4B5B-4E84-B356-BBC182E06E70}" destId="{A07C490D-7070-49A6-A62C-2F945A0F90A1}" srcOrd="0" destOrd="0" presId="urn:microsoft.com/office/officeart/2018/2/layout/IconCircleList"/>
    <dgm:cxn modelId="{0B79F9A3-A521-4DDC-A8CE-3DF27169C93D}" srcId="{4EDAA9BB-4B5B-4E84-B356-BBC182E06E70}" destId="{4E499F27-2112-4679-A7B3-DF1120EDCDC8}" srcOrd="3" destOrd="0" parTransId="{3332DE37-3463-4383-A73E-084A14A19D26}" sibTransId="{199AD2B8-12AC-4261-B123-9F94BC1DDD5B}"/>
    <dgm:cxn modelId="{128EE1B9-33B1-4A5E-B5DC-DA65BF245921}" srcId="{4EDAA9BB-4B5B-4E84-B356-BBC182E06E70}" destId="{5BC14107-F61D-4B59-8883-3E4EA7394BC3}" srcOrd="1" destOrd="0" parTransId="{AE8506C2-E4D0-4B2C-8E16-DC01586D988A}" sibTransId="{0EFBF3DF-C70B-426C-BC02-9C607DE09A91}"/>
    <dgm:cxn modelId="{AF2C92BD-E89D-4021-80A6-E6884D40C9A1}" type="presOf" srcId="{5BC14107-F61D-4B59-8883-3E4EA7394BC3}" destId="{F2242E71-1484-4AD7-B67A-EC92DAC84C99}" srcOrd="0" destOrd="0" presId="urn:microsoft.com/office/officeart/2018/2/layout/IconCircleList"/>
    <dgm:cxn modelId="{9A465DBF-23BB-4F03-B4CA-3116AB1B6936}" type="presOf" srcId="{56311BFC-14F1-43DC-AE5C-E20735D5BEE0}" destId="{BABD2831-537F-4F47-8C2C-744C7C882CD1}" srcOrd="0" destOrd="0" presId="urn:microsoft.com/office/officeart/2018/2/layout/IconCircleList"/>
    <dgm:cxn modelId="{50F4FFC4-1AFA-435E-A11F-5C2CFA38AAC5}" type="presOf" srcId="{AEC14EE5-1520-48AA-BF0E-477B32133997}" destId="{199FD73C-8C3A-4E36-B483-5A26EABFA2AB}" srcOrd="0" destOrd="0" presId="urn:microsoft.com/office/officeart/2018/2/layout/IconCircleList"/>
    <dgm:cxn modelId="{D78804CF-D1B2-4D86-AED1-4E4AD06EF2DA}" type="presParOf" srcId="{A07C490D-7070-49A6-A62C-2F945A0F90A1}" destId="{69F10266-8CC8-4446-8AB7-7C346085876E}" srcOrd="0" destOrd="0" presId="urn:microsoft.com/office/officeart/2018/2/layout/IconCircleList"/>
    <dgm:cxn modelId="{DDAFC1D1-7DD1-4556-8D6A-0C9022B76D63}" type="presParOf" srcId="{69F10266-8CC8-4446-8AB7-7C346085876E}" destId="{BC9FABCA-FC43-4D42-8F14-49613FDE3583}" srcOrd="0" destOrd="0" presId="urn:microsoft.com/office/officeart/2018/2/layout/IconCircleList"/>
    <dgm:cxn modelId="{E6AA3D8A-6341-492F-BA28-BBEBD7CA91F4}" type="presParOf" srcId="{BC9FABCA-FC43-4D42-8F14-49613FDE3583}" destId="{84B73C74-BBC1-49EA-B379-5931209156AE}" srcOrd="0" destOrd="0" presId="urn:microsoft.com/office/officeart/2018/2/layout/IconCircleList"/>
    <dgm:cxn modelId="{6C0BB5F1-8CBA-4F70-87D3-449EE8E9D60E}" type="presParOf" srcId="{BC9FABCA-FC43-4D42-8F14-49613FDE3583}" destId="{C5749286-8C52-4889-A077-93CEA0A07BD9}" srcOrd="1" destOrd="0" presId="urn:microsoft.com/office/officeart/2018/2/layout/IconCircleList"/>
    <dgm:cxn modelId="{BCF5F379-6AE4-42B2-9149-3E41231F6B01}" type="presParOf" srcId="{BC9FABCA-FC43-4D42-8F14-49613FDE3583}" destId="{75255445-D4AD-4ACC-94A6-3697E2D5F381}" srcOrd="2" destOrd="0" presId="urn:microsoft.com/office/officeart/2018/2/layout/IconCircleList"/>
    <dgm:cxn modelId="{54F53EE9-D14E-4A9F-921F-FFE86757F1BC}" type="presParOf" srcId="{BC9FABCA-FC43-4D42-8F14-49613FDE3583}" destId="{949209EA-92A5-483C-84E3-A7DAACED5B10}" srcOrd="3" destOrd="0" presId="urn:microsoft.com/office/officeart/2018/2/layout/IconCircleList"/>
    <dgm:cxn modelId="{7B01A49D-B15E-4BE5-AD8C-7F4893F65552}" type="presParOf" srcId="{69F10266-8CC8-4446-8AB7-7C346085876E}" destId="{BABD2831-537F-4F47-8C2C-744C7C882CD1}" srcOrd="1" destOrd="0" presId="urn:microsoft.com/office/officeart/2018/2/layout/IconCircleList"/>
    <dgm:cxn modelId="{04C31B0A-D292-46DF-B2DC-B60FC4E1BEB8}" type="presParOf" srcId="{69F10266-8CC8-4446-8AB7-7C346085876E}" destId="{F94A1F95-CFFD-47BF-97C7-3E5C7838FB3C}" srcOrd="2" destOrd="0" presId="urn:microsoft.com/office/officeart/2018/2/layout/IconCircleList"/>
    <dgm:cxn modelId="{1848BF74-FF03-4DA6-8715-CB8874D7C7B1}" type="presParOf" srcId="{F94A1F95-CFFD-47BF-97C7-3E5C7838FB3C}" destId="{A00D1515-6149-491B-A6B5-BD63E1CD302B}" srcOrd="0" destOrd="0" presId="urn:microsoft.com/office/officeart/2018/2/layout/IconCircleList"/>
    <dgm:cxn modelId="{429C25EE-F953-4E61-819A-CD910DAF7F2E}" type="presParOf" srcId="{F94A1F95-CFFD-47BF-97C7-3E5C7838FB3C}" destId="{AF9A3EDE-6347-4E35-837C-7297C918A8B3}" srcOrd="1" destOrd="0" presId="urn:microsoft.com/office/officeart/2018/2/layout/IconCircleList"/>
    <dgm:cxn modelId="{E6D39691-8454-4E5E-B540-67B312DDF112}" type="presParOf" srcId="{F94A1F95-CFFD-47BF-97C7-3E5C7838FB3C}" destId="{79F844DB-16E9-4B15-BF45-8FEF420A3595}" srcOrd="2" destOrd="0" presId="urn:microsoft.com/office/officeart/2018/2/layout/IconCircleList"/>
    <dgm:cxn modelId="{B8F5EFD8-DAEA-466B-810B-28E3DCE163FF}" type="presParOf" srcId="{F94A1F95-CFFD-47BF-97C7-3E5C7838FB3C}" destId="{F2242E71-1484-4AD7-B67A-EC92DAC84C99}" srcOrd="3" destOrd="0" presId="urn:microsoft.com/office/officeart/2018/2/layout/IconCircleList"/>
    <dgm:cxn modelId="{700BE3A9-C762-4A35-9508-31F06284C599}" type="presParOf" srcId="{69F10266-8CC8-4446-8AB7-7C346085876E}" destId="{4E534D26-6138-47D7-AFA5-9B47BDCB0724}" srcOrd="3" destOrd="0" presId="urn:microsoft.com/office/officeart/2018/2/layout/IconCircleList"/>
    <dgm:cxn modelId="{2902701A-4336-48D6-9660-33549996337C}" type="presParOf" srcId="{69F10266-8CC8-4446-8AB7-7C346085876E}" destId="{4ABB847C-ACD3-4445-B23D-695CC71F3CBB}" srcOrd="4" destOrd="0" presId="urn:microsoft.com/office/officeart/2018/2/layout/IconCircleList"/>
    <dgm:cxn modelId="{B919A318-DC6F-4F3D-899A-5A8659A8F4BE}" type="presParOf" srcId="{4ABB847C-ACD3-4445-B23D-695CC71F3CBB}" destId="{2B5E7AC5-C01B-45C4-A9D6-8C896140B4E6}" srcOrd="0" destOrd="0" presId="urn:microsoft.com/office/officeart/2018/2/layout/IconCircleList"/>
    <dgm:cxn modelId="{A55D7955-C4A8-48BD-BA32-64B95709FF4A}" type="presParOf" srcId="{4ABB847C-ACD3-4445-B23D-695CC71F3CBB}" destId="{80A4E04C-C0FA-4CA0-8121-B09CF620CD10}" srcOrd="1" destOrd="0" presId="urn:microsoft.com/office/officeart/2018/2/layout/IconCircleList"/>
    <dgm:cxn modelId="{84BE2A89-0FFE-417B-99EF-6D7752171BEC}" type="presParOf" srcId="{4ABB847C-ACD3-4445-B23D-695CC71F3CBB}" destId="{07FF8211-0E51-4F6A-BDBB-925782E84C62}" srcOrd="2" destOrd="0" presId="urn:microsoft.com/office/officeart/2018/2/layout/IconCircleList"/>
    <dgm:cxn modelId="{3B3137C4-5605-45A0-89EC-DC1BE8EA65C0}" type="presParOf" srcId="{4ABB847C-ACD3-4445-B23D-695CC71F3CBB}" destId="{C937E5C6-A4EA-4FD8-8A67-EB93A6ECD1D1}" srcOrd="3" destOrd="0" presId="urn:microsoft.com/office/officeart/2018/2/layout/IconCircleList"/>
    <dgm:cxn modelId="{1E302702-6C55-4C5D-B52B-30110DE06720}" type="presParOf" srcId="{69F10266-8CC8-4446-8AB7-7C346085876E}" destId="{199FD73C-8C3A-4E36-B483-5A26EABFA2AB}" srcOrd="5" destOrd="0" presId="urn:microsoft.com/office/officeart/2018/2/layout/IconCircleList"/>
    <dgm:cxn modelId="{967EC7C5-73A4-4876-979D-1B54246914E4}" type="presParOf" srcId="{69F10266-8CC8-4446-8AB7-7C346085876E}" destId="{9BC7682A-C7E4-4A2A-8A24-136FB33C3AB0}" srcOrd="6" destOrd="0" presId="urn:microsoft.com/office/officeart/2018/2/layout/IconCircleList"/>
    <dgm:cxn modelId="{9DBD72C3-0C86-4267-A52C-C05C65D69740}" type="presParOf" srcId="{9BC7682A-C7E4-4A2A-8A24-136FB33C3AB0}" destId="{AED2075F-0282-4113-810A-4E85D0C98A4C}" srcOrd="0" destOrd="0" presId="urn:microsoft.com/office/officeart/2018/2/layout/IconCircleList"/>
    <dgm:cxn modelId="{7902F85B-0BBB-4623-BB02-A2D252A026D7}" type="presParOf" srcId="{9BC7682A-C7E4-4A2A-8A24-136FB33C3AB0}" destId="{79555936-E873-41FA-8ACB-240F3B9A3284}" srcOrd="1" destOrd="0" presId="urn:microsoft.com/office/officeart/2018/2/layout/IconCircleList"/>
    <dgm:cxn modelId="{C221FF67-C475-432A-AC73-F0D94A651E33}" type="presParOf" srcId="{9BC7682A-C7E4-4A2A-8A24-136FB33C3AB0}" destId="{D9F53DE1-23D4-4E93-A7DB-4D57C2E3DBD4}" srcOrd="2" destOrd="0" presId="urn:microsoft.com/office/officeart/2018/2/layout/IconCircleList"/>
    <dgm:cxn modelId="{AA4CCB76-F6A1-42AC-9253-69E426E55971}" type="presParOf" srcId="{9BC7682A-C7E4-4A2A-8A24-136FB33C3AB0}" destId="{AAC77FC2-B781-45D5-A853-793EC206F5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4D0FA-012E-4C19-9826-C7C3B9566B64}">
      <dsp:nvSpPr>
        <dsp:cNvPr id="0" name=""/>
        <dsp:cNvSpPr/>
      </dsp:nvSpPr>
      <dsp:spPr>
        <a:xfrm>
          <a:off x="99656" y="499136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68AFC-7C97-438F-A5B1-EB365DC02689}">
      <dsp:nvSpPr>
        <dsp:cNvPr id="0" name=""/>
        <dsp:cNvSpPr/>
      </dsp:nvSpPr>
      <dsp:spPr>
        <a:xfrm>
          <a:off x="333104" y="732585"/>
          <a:ext cx="644762" cy="644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B9B2B-6ACF-4CC3-9573-A5006389695E}">
      <dsp:nvSpPr>
        <dsp:cNvPr id="0" name=""/>
        <dsp:cNvSpPr/>
      </dsp:nvSpPr>
      <dsp:spPr>
        <a:xfrm>
          <a:off x="1449528" y="499136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Project aim</a:t>
          </a:r>
          <a:endParaRPr lang="en-US" sz="2400" kern="1200" dirty="0"/>
        </a:p>
      </dsp:txBody>
      <dsp:txXfrm>
        <a:off x="1449528" y="499136"/>
        <a:ext cx="2620340" cy="1111659"/>
      </dsp:txXfrm>
    </dsp:sp>
    <dsp:sp modelId="{E961AD66-6AD7-4447-AA80-24CC0AB4C23B}">
      <dsp:nvSpPr>
        <dsp:cNvPr id="0" name=""/>
        <dsp:cNvSpPr/>
      </dsp:nvSpPr>
      <dsp:spPr>
        <a:xfrm>
          <a:off x="4526443" y="499136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23D3E-669D-41E0-A6C1-5A75DA0BD490}">
      <dsp:nvSpPr>
        <dsp:cNvPr id="0" name=""/>
        <dsp:cNvSpPr/>
      </dsp:nvSpPr>
      <dsp:spPr>
        <a:xfrm>
          <a:off x="4759891" y="732585"/>
          <a:ext cx="644762" cy="644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9F13A-BF52-4A19-AE65-8E10C4BA5770}">
      <dsp:nvSpPr>
        <dsp:cNvPr id="0" name=""/>
        <dsp:cNvSpPr/>
      </dsp:nvSpPr>
      <dsp:spPr>
        <a:xfrm>
          <a:off x="5876315" y="499136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Game Rule</a:t>
          </a:r>
          <a:endParaRPr lang="en-US" sz="2400" kern="1200" dirty="0"/>
        </a:p>
      </dsp:txBody>
      <dsp:txXfrm>
        <a:off x="5876315" y="499136"/>
        <a:ext cx="2620340" cy="1111659"/>
      </dsp:txXfrm>
    </dsp:sp>
    <dsp:sp modelId="{958894A1-9F1C-405A-8BA4-687367996F5B}">
      <dsp:nvSpPr>
        <dsp:cNvPr id="0" name=""/>
        <dsp:cNvSpPr/>
      </dsp:nvSpPr>
      <dsp:spPr>
        <a:xfrm>
          <a:off x="99656" y="2270640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C7730-6A34-4AFF-8B3B-1772D9E451F7}">
      <dsp:nvSpPr>
        <dsp:cNvPr id="0" name=""/>
        <dsp:cNvSpPr/>
      </dsp:nvSpPr>
      <dsp:spPr>
        <a:xfrm>
          <a:off x="333104" y="2504089"/>
          <a:ext cx="644762" cy="644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58A66-45DB-443A-81BB-00E40123BA67}">
      <dsp:nvSpPr>
        <dsp:cNvPr id="0" name=""/>
        <dsp:cNvSpPr/>
      </dsp:nvSpPr>
      <dsp:spPr>
        <a:xfrm>
          <a:off x="1449528" y="2270640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Used Tools</a:t>
          </a:r>
        </a:p>
      </dsp:txBody>
      <dsp:txXfrm>
        <a:off x="1449528" y="2270640"/>
        <a:ext cx="2620340" cy="1111659"/>
      </dsp:txXfrm>
    </dsp:sp>
    <dsp:sp modelId="{27A77964-F57B-4475-A2F7-819DFC19201A}">
      <dsp:nvSpPr>
        <dsp:cNvPr id="0" name=""/>
        <dsp:cNvSpPr/>
      </dsp:nvSpPr>
      <dsp:spPr>
        <a:xfrm>
          <a:off x="4526443" y="2270640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76301-0CCB-4B57-8F73-448D6358F613}">
      <dsp:nvSpPr>
        <dsp:cNvPr id="0" name=""/>
        <dsp:cNvSpPr/>
      </dsp:nvSpPr>
      <dsp:spPr>
        <a:xfrm>
          <a:off x="4759891" y="2504089"/>
          <a:ext cx="644762" cy="644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02639-AA41-4D7C-A009-DCAF460FC9E5}">
      <dsp:nvSpPr>
        <dsp:cNvPr id="0" name=""/>
        <dsp:cNvSpPr/>
      </dsp:nvSpPr>
      <dsp:spPr>
        <a:xfrm>
          <a:off x="5876315" y="2270640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Programming Language</a:t>
          </a:r>
        </a:p>
      </dsp:txBody>
      <dsp:txXfrm>
        <a:off x="5876315" y="2270640"/>
        <a:ext cx="2620340" cy="1111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9962D-DB4D-45D6-AA9D-6CAA03B74771}">
      <dsp:nvSpPr>
        <dsp:cNvPr id="0" name=""/>
        <dsp:cNvSpPr/>
      </dsp:nvSpPr>
      <dsp:spPr>
        <a:xfrm>
          <a:off x="99656" y="499136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5C6FD-0F68-48B3-9CDB-A9CA4E93B41E}">
      <dsp:nvSpPr>
        <dsp:cNvPr id="0" name=""/>
        <dsp:cNvSpPr/>
      </dsp:nvSpPr>
      <dsp:spPr>
        <a:xfrm>
          <a:off x="333104" y="732585"/>
          <a:ext cx="644762" cy="644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078C9-B2B3-4815-9470-18ECF78D0F8B}">
      <dsp:nvSpPr>
        <dsp:cNvPr id="0" name=""/>
        <dsp:cNvSpPr/>
      </dsp:nvSpPr>
      <dsp:spPr>
        <a:xfrm>
          <a:off x="1449528" y="499136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Context Model</a:t>
          </a:r>
          <a:endParaRPr lang="en-US" sz="2400" kern="1200"/>
        </a:p>
      </dsp:txBody>
      <dsp:txXfrm>
        <a:off x="1449528" y="499136"/>
        <a:ext cx="2620340" cy="1111659"/>
      </dsp:txXfrm>
    </dsp:sp>
    <dsp:sp modelId="{516111C9-8AC0-46D7-85D6-91CDDA106EEE}">
      <dsp:nvSpPr>
        <dsp:cNvPr id="0" name=""/>
        <dsp:cNvSpPr/>
      </dsp:nvSpPr>
      <dsp:spPr>
        <a:xfrm>
          <a:off x="4526443" y="499136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79ECA-B642-4B91-B2B1-50C1A9E84FDA}">
      <dsp:nvSpPr>
        <dsp:cNvPr id="0" name=""/>
        <dsp:cNvSpPr/>
      </dsp:nvSpPr>
      <dsp:spPr>
        <a:xfrm>
          <a:off x="4759891" y="732585"/>
          <a:ext cx="644762" cy="644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7E186-A03D-4B4B-B1CD-54566A2A2A49}">
      <dsp:nvSpPr>
        <dsp:cNvPr id="0" name=""/>
        <dsp:cNvSpPr/>
      </dsp:nvSpPr>
      <dsp:spPr>
        <a:xfrm>
          <a:off x="5876315" y="499136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Game View</a:t>
          </a:r>
        </a:p>
      </dsp:txBody>
      <dsp:txXfrm>
        <a:off x="5876315" y="499136"/>
        <a:ext cx="2620340" cy="1111659"/>
      </dsp:txXfrm>
    </dsp:sp>
    <dsp:sp modelId="{02F7C9E3-12F9-4883-B597-9640F0DE5976}">
      <dsp:nvSpPr>
        <dsp:cNvPr id="0" name=""/>
        <dsp:cNvSpPr/>
      </dsp:nvSpPr>
      <dsp:spPr>
        <a:xfrm>
          <a:off x="99656" y="2270640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98BF5-AFFF-4982-B96B-EFA038157797}">
      <dsp:nvSpPr>
        <dsp:cNvPr id="0" name=""/>
        <dsp:cNvSpPr/>
      </dsp:nvSpPr>
      <dsp:spPr>
        <a:xfrm>
          <a:off x="333104" y="2504089"/>
          <a:ext cx="644762" cy="644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D160B-9BE8-422F-912E-1CF3DD675D02}">
      <dsp:nvSpPr>
        <dsp:cNvPr id="0" name=""/>
        <dsp:cNvSpPr/>
      </dsp:nvSpPr>
      <dsp:spPr>
        <a:xfrm>
          <a:off x="1449528" y="2270640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Game Controller </a:t>
          </a:r>
          <a:endParaRPr lang="en-US" sz="2400" kern="1200" dirty="0"/>
        </a:p>
      </dsp:txBody>
      <dsp:txXfrm>
        <a:off x="1449528" y="2270640"/>
        <a:ext cx="2620340" cy="1111659"/>
      </dsp:txXfrm>
    </dsp:sp>
    <dsp:sp modelId="{E6E78F51-EAE1-46CE-B2D6-B31721D2C796}">
      <dsp:nvSpPr>
        <dsp:cNvPr id="0" name=""/>
        <dsp:cNvSpPr/>
      </dsp:nvSpPr>
      <dsp:spPr>
        <a:xfrm>
          <a:off x="4526443" y="2270640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DE101-356B-4FA4-A2C5-FA838188F6D7}">
      <dsp:nvSpPr>
        <dsp:cNvPr id="0" name=""/>
        <dsp:cNvSpPr/>
      </dsp:nvSpPr>
      <dsp:spPr>
        <a:xfrm>
          <a:off x="4759891" y="2504089"/>
          <a:ext cx="644762" cy="644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1F4AD-E0EC-48FE-B600-7E8DEAA56106}">
      <dsp:nvSpPr>
        <dsp:cNvPr id="0" name=""/>
        <dsp:cNvSpPr/>
      </dsp:nvSpPr>
      <dsp:spPr>
        <a:xfrm>
          <a:off x="5876315" y="2270640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Game Model </a:t>
          </a:r>
          <a:endParaRPr lang="en-US" sz="2400" kern="1200"/>
        </a:p>
      </dsp:txBody>
      <dsp:txXfrm>
        <a:off x="5876315" y="2270640"/>
        <a:ext cx="2620340" cy="11116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73C74-BBC1-49EA-B379-5931209156AE}">
      <dsp:nvSpPr>
        <dsp:cNvPr id="0" name=""/>
        <dsp:cNvSpPr/>
      </dsp:nvSpPr>
      <dsp:spPr>
        <a:xfrm>
          <a:off x="99656" y="499136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49286-8C52-4889-A077-93CEA0A07BD9}">
      <dsp:nvSpPr>
        <dsp:cNvPr id="0" name=""/>
        <dsp:cNvSpPr/>
      </dsp:nvSpPr>
      <dsp:spPr>
        <a:xfrm>
          <a:off x="333104" y="732585"/>
          <a:ext cx="644762" cy="644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209EA-92A5-483C-84E3-A7DAACED5B10}">
      <dsp:nvSpPr>
        <dsp:cNvPr id="0" name=""/>
        <dsp:cNvSpPr/>
      </dsp:nvSpPr>
      <dsp:spPr>
        <a:xfrm>
          <a:off x="1449528" y="499136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Map</a:t>
          </a:r>
          <a:endParaRPr lang="en-US" sz="2400" kern="1200"/>
        </a:p>
      </dsp:txBody>
      <dsp:txXfrm>
        <a:off x="1449528" y="499136"/>
        <a:ext cx="2620340" cy="1111659"/>
      </dsp:txXfrm>
    </dsp:sp>
    <dsp:sp modelId="{A00D1515-6149-491B-A6B5-BD63E1CD302B}">
      <dsp:nvSpPr>
        <dsp:cNvPr id="0" name=""/>
        <dsp:cNvSpPr/>
      </dsp:nvSpPr>
      <dsp:spPr>
        <a:xfrm>
          <a:off x="4526443" y="499136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A3EDE-6347-4E35-837C-7297C918A8B3}">
      <dsp:nvSpPr>
        <dsp:cNvPr id="0" name=""/>
        <dsp:cNvSpPr/>
      </dsp:nvSpPr>
      <dsp:spPr>
        <a:xfrm>
          <a:off x="4759891" y="732585"/>
          <a:ext cx="644762" cy="644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42E71-1484-4AD7-B67A-EC92DAC84C99}">
      <dsp:nvSpPr>
        <dsp:cNvPr id="0" name=""/>
        <dsp:cNvSpPr/>
      </dsp:nvSpPr>
      <dsp:spPr>
        <a:xfrm>
          <a:off x="5876315" y="499136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Logic</a:t>
          </a:r>
          <a:endParaRPr lang="en-US" sz="2400" kern="1200" dirty="0"/>
        </a:p>
      </dsp:txBody>
      <dsp:txXfrm>
        <a:off x="5876315" y="499136"/>
        <a:ext cx="2620340" cy="1111659"/>
      </dsp:txXfrm>
    </dsp:sp>
    <dsp:sp modelId="{2B5E7AC5-C01B-45C4-A9D6-8C896140B4E6}">
      <dsp:nvSpPr>
        <dsp:cNvPr id="0" name=""/>
        <dsp:cNvSpPr/>
      </dsp:nvSpPr>
      <dsp:spPr>
        <a:xfrm>
          <a:off x="99656" y="2270640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4E04C-C0FA-4CA0-8121-B09CF620CD10}">
      <dsp:nvSpPr>
        <dsp:cNvPr id="0" name=""/>
        <dsp:cNvSpPr/>
      </dsp:nvSpPr>
      <dsp:spPr>
        <a:xfrm>
          <a:off x="333104" y="2504089"/>
          <a:ext cx="644762" cy="644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7E5C6-A4EA-4FD8-8A67-EB93A6ECD1D1}">
      <dsp:nvSpPr>
        <dsp:cNvPr id="0" name=""/>
        <dsp:cNvSpPr/>
      </dsp:nvSpPr>
      <dsp:spPr>
        <a:xfrm>
          <a:off x="1449528" y="2270640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AI</a:t>
          </a:r>
          <a:endParaRPr lang="en-US" sz="2400" kern="1200"/>
        </a:p>
      </dsp:txBody>
      <dsp:txXfrm>
        <a:off x="1449528" y="2270640"/>
        <a:ext cx="2620340" cy="1111659"/>
      </dsp:txXfrm>
    </dsp:sp>
    <dsp:sp modelId="{AED2075F-0282-4113-810A-4E85D0C98A4C}">
      <dsp:nvSpPr>
        <dsp:cNvPr id="0" name=""/>
        <dsp:cNvSpPr/>
      </dsp:nvSpPr>
      <dsp:spPr>
        <a:xfrm>
          <a:off x="4526443" y="2270640"/>
          <a:ext cx="1111659" cy="11116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55936-E873-41FA-8ACB-240F3B9A3284}">
      <dsp:nvSpPr>
        <dsp:cNvPr id="0" name=""/>
        <dsp:cNvSpPr/>
      </dsp:nvSpPr>
      <dsp:spPr>
        <a:xfrm>
          <a:off x="4759891" y="2504089"/>
          <a:ext cx="644762" cy="644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77FC2-B781-45D5-A853-793EC206F5EF}">
      <dsp:nvSpPr>
        <dsp:cNvPr id="0" name=""/>
        <dsp:cNvSpPr/>
      </dsp:nvSpPr>
      <dsp:spPr>
        <a:xfrm>
          <a:off x="5876315" y="2270640"/>
          <a:ext cx="2620340" cy="111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Record</a:t>
          </a:r>
          <a:endParaRPr lang="en-US" sz="2400" kern="1200"/>
        </a:p>
      </dsp:txBody>
      <dsp:txXfrm>
        <a:off x="5876315" y="2270640"/>
        <a:ext cx="2620340" cy="1111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0FAC-8D66-470B-9A48-5728D91BA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Risk Game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85404C-4104-4C55-B30C-BDF95A487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1167-0871-4561-9797-28C57FFD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/>
              <a:t>Implementation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2D6DECF-5242-4505-8678-2178A83DA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2379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356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61D39-08CA-489B-B8B2-2F810F6D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34" y="932812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400" dirty="0"/>
              <a:t>Implementation </a:t>
            </a:r>
            <a:br>
              <a:rPr lang="en-US" altLang="zh-CN" sz="3400" dirty="0"/>
            </a:br>
            <a:r>
              <a:rPr lang="en-US" altLang="zh-CN" sz="3400" dirty="0"/>
              <a:t>Game Map</a:t>
            </a:r>
            <a:endParaRPr lang="en-US" sz="3400" dirty="0"/>
          </a:p>
        </p:txBody>
      </p:sp>
      <p:pic>
        <p:nvPicPr>
          <p:cNvPr id="65" name="Content Placeholder 3">
            <a:extLst>
              <a:ext uri="{FF2B5EF4-FFF2-40B4-BE49-F238E27FC236}">
                <a16:creationId xmlns:a16="http://schemas.microsoft.com/office/drawing/2014/main" id="{9FFE11A3-A24C-43C6-AEEB-626C432F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0" r="6621" b="-3"/>
          <a:stretch/>
        </p:blipFill>
        <p:spPr>
          <a:xfrm>
            <a:off x="1213410" y="2027871"/>
            <a:ext cx="6691140" cy="4525126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C2D6B69-B91D-4E3B-B3D5-E0A8B0326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 r="2" b="2270"/>
          <a:stretch/>
        </p:blipFill>
        <p:spPr>
          <a:xfrm>
            <a:off x="960821" y="1856665"/>
            <a:ext cx="7432901" cy="5027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1AC39-30EB-4634-BB95-4BF7CEF4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49" y="1987978"/>
            <a:ext cx="7715668" cy="47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9829-B21B-4A54-A95D-5EBBEFD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dirty="0"/>
              <a:t>Implementation</a:t>
            </a:r>
            <a:br>
              <a:rPr lang="en-GB" sz="3100" dirty="0"/>
            </a:br>
            <a:r>
              <a:rPr lang="en-US" altLang="zh-CN" sz="3200" dirty="0"/>
              <a:t>Game Logic</a:t>
            </a:r>
            <a:endParaRPr lang="en-GB" sz="31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CC059FC-27FB-46BA-B356-24EB4F71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en-GB" dirty="0"/>
              <a:t>Initiate</a:t>
            </a:r>
          </a:p>
          <a:p>
            <a:r>
              <a:rPr lang="en-GB" dirty="0"/>
              <a:t>Recruit </a:t>
            </a:r>
          </a:p>
          <a:p>
            <a:r>
              <a:rPr lang="en-GB" dirty="0"/>
              <a:t>Attack</a:t>
            </a: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597437A-B3F5-4C43-B961-BC21EA5DB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2263" r="3367" b="2"/>
          <a:stretch/>
        </p:blipFill>
        <p:spPr>
          <a:xfrm>
            <a:off x="161413" y="2282828"/>
            <a:ext cx="3517876" cy="2282808"/>
          </a:xfrm>
          <a:custGeom>
            <a:avLst/>
            <a:gdLst>
              <a:gd name="connsiteX0" fmla="*/ 339471 w 3517876"/>
              <a:gd name="connsiteY0" fmla="*/ 0 h 2282818"/>
              <a:gd name="connsiteX1" fmla="*/ 3517876 w 3517876"/>
              <a:gd name="connsiteY1" fmla="*/ 0 h 2282818"/>
              <a:gd name="connsiteX2" fmla="*/ 3471247 w 3517876"/>
              <a:gd name="connsiteY2" fmla="*/ 312174 h 2282818"/>
              <a:gd name="connsiteX3" fmla="*/ 3471133 w 3517876"/>
              <a:gd name="connsiteY3" fmla="*/ 312174 h 2282818"/>
              <a:gd name="connsiteX4" fmla="*/ 3176778 w 3517876"/>
              <a:gd name="connsiteY4" fmla="*/ 2282818 h 2282818"/>
              <a:gd name="connsiteX5" fmla="*/ 0 w 3517876"/>
              <a:gd name="connsiteY5" fmla="*/ 2282818 h 22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10" name="Picture 9" descr="A picture containing text, cake&#10;&#10;Description automatically generated">
            <a:extLst>
              <a:ext uri="{FF2B5EF4-FFF2-40B4-BE49-F238E27FC236}">
                <a16:creationId xmlns:a16="http://schemas.microsoft.com/office/drawing/2014/main" id="{DCE0E994-C74D-4BB9-8E1C-9C7064FC8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1376" r="4746" b="1"/>
          <a:stretch/>
        </p:blipFill>
        <p:spPr>
          <a:xfrm>
            <a:off x="509300" y="9558"/>
            <a:ext cx="3514822" cy="2273270"/>
          </a:xfrm>
          <a:custGeom>
            <a:avLst/>
            <a:gdLst>
              <a:gd name="connsiteX0" fmla="*/ 338051 w 3514822"/>
              <a:gd name="connsiteY0" fmla="*/ 0 h 2273270"/>
              <a:gd name="connsiteX1" fmla="*/ 3514822 w 3514822"/>
              <a:gd name="connsiteY1" fmla="*/ 0 h 2273270"/>
              <a:gd name="connsiteX2" fmla="*/ 3175264 w 3514822"/>
              <a:gd name="connsiteY2" fmla="*/ 2273270 h 2273270"/>
              <a:gd name="connsiteX3" fmla="*/ 0 w 3514822"/>
              <a:gd name="connsiteY3" fmla="*/ 2273270 h 227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13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7683A23E-C191-453F-A004-71B02F0D0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348" r="3339"/>
          <a:stretch/>
        </p:blipFill>
        <p:spPr>
          <a:xfrm>
            <a:off x="-10633" y="4565636"/>
            <a:ext cx="3355563" cy="2292364"/>
          </a:xfrm>
          <a:custGeom>
            <a:avLst/>
            <a:gdLst>
              <a:gd name="connsiteX0" fmla="*/ 180299 w 3355563"/>
              <a:gd name="connsiteY0" fmla="*/ 0 h 2292364"/>
              <a:gd name="connsiteX1" fmla="*/ 3355563 w 3355563"/>
              <a:gd name="connsiteY1" fmla="*/ 0 h 2292364"/>
              <a:gd name="connsiteX2" fmla="*/ 3013153 w 3355563"/>
              <a:gd name="connsiteY2" fmla="*/ 2292364 h 2292364"/>
              <a:gd name="connsiteX3" fmla="*/ 0 w 3355563"/>
              <a:gd name="connsiteY3" fmla="*/ 2292364 h 2292364"/>
              <a:gd name="connsiteX4" fmla="*/ 0 w 3355563"/>
              <a:gd name="connsiteY4" fmla="*/ 1212444 h 229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8B41EB-C0D6-44C0-884F-E9364403F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667" y="4798543"/>
            <a:ext cx="3689999" cy="1826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952746-BB15-4696-A3E4-37DFC30CE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07" y="4798543"/>
            <a:ext cx="3689999" cy="18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2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D362-06EB-46AD-BBE8-6F5FDF6A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br>
              <a:rPr lang="en-GB" dirty="0"/>
            </a:br>
            <a:r>
              <a:rPr lang="en-GB" dirty="0"/>
              <a:t>Artificial Intelligent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DE61-7C7B-4155-8992-3CAB02EBB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4" y="4498676"/>
            <a:ext cx="5607719" cy="1572246"/>
          </a:xfrm>
        </p:spPr>
        <p:txBody>
          <a:bodyPr/>
          <a:lstStyle/>
          <a:p>
            <a:r>
              <a:rPr lang="en-GB" dirty="0"/>
              <a:t>Observation </a:t>
            </a:r>
          </a:p>
          <a:p>
            <a:r>
              <a:rPr lang="en-GB" dirty="0"/>
              <a:t>Reinforcement</a:t>
            </a:r>
          </a:p>
          <a:p>
            <a:r>
              <a:rPr lang="en-GB"/>
              <a:t>Attack</a:t>
            </a:r>
            <a:endParaRPr lang="en-GB" dirty="0"/>
          </a:p>
          <a:p>
            <a:r>
              <a:rPr lang="en-GB" dirty="0"/>
              <a:t>Move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806486-A8F4-4DE9-BE21-79592399F1BE}"/>
              </a:ext>
            </a:extLst>
          </p:cNvPr>
          <p:cNvSpPr txBox="1">
            <a:spLocks/>
          </p:cNvSpPr>
          <p:nvPr/>
        </p:nvSpPr>
        <p:spPr>
          <a:xfrm>
            <a:off x="829734" y="2312990"/>
            <a:ext cx="5607719" cy="157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Simple AI – Rando</a:t>
            </a:r>
            <a:r>
              <a:rPr lang="en-US" altLang="zh-CN" dirty="0"/>
              <a:t>m Computer Player;</a:t>
            </a:r>
          </a:p>
          <a:p>
            <a:r>
              <a:rPr lang="en-US" dirty="0"/>
              <a:t>Normal AI – </a:t>
            </a:r>
            <a:r>
              <a:rPr lang="en-US" altLang="zh-CN" dirty="0"/>
              <a:t>Conservation</a:t>
            </a:r>
            <a:r>
              <a:rPr lang="en-US" dirty="0"/>
              <a:t> Computer Player; </a:t>
            </a:r>
          </a:p>
          <a:p>
            <a:r>
              <a:rPr lang="en-US" dirty="0"/>
              <a:t>Hard AI – Aggressive Computer Player;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50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39CE-E8ED-4861-A99F-8153E90E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1357-2595-4F1E-B637-3BA8C7E2D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3709471" cy="1421776"/>
          </a:xfrm>
        </p:spPr>
        <p:txBody>
          <a:bodyPr/>
          <a:lstStyle/>
          <a:p>
            <a:r>
              <a:rPr lang="en-GB" dirty="0"/>
              <a:t>Self Estimation; </a:t>
            </a:r>
          </a:p>
          <a:p>
            <a:r>
              <a:rPr lang="en-GB" dirty="0"/>
              <a:t>Three part Estimation; </a:t>
            </a:r>
          </a:p>
          <a:p>
            <a:r>
              <a:rPr lang="en-GB" dirty="0"/>
              <a:t>AI Estimation;  </a:t>
            </a:r>
          </a:p>
        </p:txBody>
      </p:sp>
    </p:spTree>
    <p:extLst>
      <p:ext uri="{BB962C8B-B14F-4D97-AF65-F5344CB8AC3E}">
        <p14:creationId xmlns:p14="http://schemas.microsoft.com/office/powerpoint/2010/main" val="305020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CFE8-1C30-4BE1-ADEF-53631108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19B2E-33D8-485F-9BAD-D0E4547F9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 Case</a:t>
            </a:r>
          </a:p>
          <a:p>
            <a:pPr lvl="1"/>
            <a:r>
              <a:rPr lang="en-GB" dirty="0"/>
              <a:t>Initiate Test; </a:t>
            </a:r>
          </a:p>
          <a:p>
            <a:pPr lvl="1"/>
            <a:r>
              <a:rPr lang="en-GB" dirty="0"/>
              <a:t>Recruit Test; </a:t>
            </a:r>
          </a:p>
          <a:p>
            <a:pPr lvl="1"/>
            <a:r>
              <a:rPr lang="en-GB" dirty="0"/>
              <a:t>Attack Test; </a:t>
            </a:r>
          </a:p>
          <a:p>
            <a:pPr lvl="1"/>
            <a:r>
              <a:rPr lang="en-GB" dirty="0"/>
              <a:t>Move Test;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71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B5AF-4990-467A-9F02-004A15E9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F38D-406D-42FF-927F-A073DD31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</a:t>
            </a:r>
          </a:p>
          <a:p>
            <a:pPr lvl="1"/>
            <a:r>
              <a:rPr lang="en-GB" dirty="0"/>
              <a:t>Turn based strategy game, The RISK. </a:t>
            </a:r>
          </a:p>
          <a:p>
            <a:r>
              <a:rPr lang="en-GB" dirty="0"/>
              <a:t>Implementation</a:t>
            </a:r>
          </a:p>
          <a:p>
            <a:pPr lvl="1"/>
            <a:r>
              <a:rPr lang="en-GB" dirty="0"/>
              <a:t>View: Based on unity UI components and WPFS</a:t>
            </a:r>
          </a:p>
          <a:p>
            <a:pPr lvl="1"/>
            <a:r>
              <a:rPr lang="en-GB" dirty="0"/>
              <a:t>Logic: Recruit, Move and Attack</a:t>
            </a:r>
          </a:p>
          <a:p>
            <a:pPr lvl="1"/>
            <a:r>
              <a:rPr lang="en-GB" dirty="0"/>
              <a:t>AI: Random, Defender and Alpha-beta</a:t>
            </a:r>
          </a:p>
          <a:p>
            <a:pPr lvl="1"/>
            <a:r>
              <a:rPr lang="en-GB" dirty="0"/>
              <a:t>Data: Loading and Recording;</a:t>
            </a:r>
          </a:p>
          <a:p>
            <a:r>
              <a:rPr lang="en-GB" dirty="0"/>
              <a:t>Estimation and Test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97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36B0-EB66-4CF4-B7FF-C3A45164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9EAA-9691-49D5-B5C7-13555521B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Assetstore</a:t>
            </a:r>
            <a:r>
              <a:rPr lang="en-GB" dirty="0"/>
              <a:t>.unity.com. (2019). </a:t>
            </a:r>
            <a:r>
              <a:rPr lang="en-GB" i="1" dirty="0"/>
              <a:t>World Map Globe Edition - Asset Store</a:t>
            </a:r>
            <a:r>
              <a:rPr lang="en-GB" dirty="0"/>
              <a:t>. [online] Available at: https://assetstore.unity.com/packages/tools/gui/world-map-globe-edition-41890 [Accessed 20 Mar. 2019].</a:t>
            </a:r>
          </a:p>
          <a:p>
            <a:r>
              <a:rPr lang="en-GB" dirty="0"/>
              <a:t>Docs.microsoft.com. (2019). </a:t>
            </a:r>
            <a:r>
              <a:rPr lang="en-GB" i="1" dirty="0"/>
              <a:t>C# Guide</a:t>
            </a:r>
            <a:r>
              <a:rPr lang="en-GB" dirty="0"/>
              <a:t>. [online] Available at: https://docs.microsoft.com/en-us/dotnet/csharp/ [Accessed 20 Mar. 2019].</a:t>
            </a:r>
          </a:p>
          <a:p>
            <a:r>
              <a:rPr lang="en-GB" dirty="0"/>
              <a:t>Simplejson.readthedocs.io. (2019). </a:t>
            </a:r>
            <a:r>
              <a:rPr lang="en-GB" i="1" dirty="0" err="1"/>
              <a:t>simplejson</a:t>
            </a:r>
            <a:r>
              <a:rPr lang="en-GB" i="1" dirty="0"/>
              <a:t> — JSON encoder and decoder — </a:t>
            </a:r>
            <a:r>
              <a:rPr lang="en-GB" i="1" dirty="0" err="1"/>
              <a:t>simplejson</a:t>
            </a:r>
            <a:r>
              <a:rPr lang="en-GB" i="1" dirty="0"/>
              <a:t> 3.16.1 documentation</a:t>
            </a:r>
            <a:r>
              <a:rPr lang="en-GB" dirty="0"/>
              <a:t>. [online] Available at: https://simplejson.readthedocs.io/en/latest/ [Accessed 20 Mar. 2019].</a:t>
            </a:r>
          </a:p>
          <a:p>
            <a:r>
              <a:rPr lang="en-GB" dirty="0"/>
              <a:t>Technologies, U. (2019). </a:t>
            </a:r>
            <a:r>
              <a:rPr lang="en-GB" i="1" dirty="0"/>
              <a:t>Unity - Unity</a:t>
            </a:r>
            <a:r>
              <a:rPr lang="en-GB" dirty="0"/>
              <a:t>. [online] Unity. Available at: https://unity.com/ [Accessed 20 Mar. 2019].</a:t>
            </a:r>
          </a:p>
          <a:p>
            <a:r>
              <a:rPr lang="en-GB" dirty="0"/>
              <a:t>Warzone. (2019). </a:t>
            </a:r>
            <a:r>
              <a:rPr lang="en-GB" i="1" dirty="0"/>
              <a:t>Warzone</a:t>
            </a:r>
            <a:r>
              <a:rPr lang="en-GB" dirty="0"/>
              <a:t>. [online] Available at: https://www.warzone.com/ [Accessed 20 Mar. 2019].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05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D64C-BBEA-4A0C-AC16-318789B2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FC994-E94E-4B3E-9036-5D5ED037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Design</a:t>
            </a:r>
          </a:p>
          <a:p>
            <a:r>
              <a:rPr lang="en-GB" dirty="0"/>
              <a:t>Implementation</a:t>
            </a:r>
          </a:p>
          <a:p>
            <a:r>
              <a:rPr lang="en-GB" dirty="0"/>
              <a:t>Evaluation</a:t>
            </a:r>
          </a:p>
          <a:p>
            <a:r>
              <a:rPr lang="en-GB" dirty="0"/>
              <a:t>Testing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08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9280-7DA4-4F23-AF53-84481D19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Project 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816D23-E8E3-486F-BC64-3220C4D35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67403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55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map&#10;&#10;Description automatically generated">
            <a:extLst>
              <a:ext uri="{FF2B5EF4-FFF2-40B4-BE49-F238E27FC236}">
                <a16:creationId xmlns:a16="http://schemas.microsoft.com/office/drawing/2014/main" id="{123FA19B-5DC2-492B-81C6-1B4E4791B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" r="3029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24292F-E2F2-4CCA-94DC-E2A5AF57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dirty="0"/>
              <a:t>Project Introduction </a:t>
            </a:r>
            <a:r>
              <a:rPr lang="en-US" altLang="zh-CN" sz="3100" dirty="0"/>
              <a:t> </a:t>
            </a:r>
            <a:r>
              <a:rPr lang="en-US" altLang="zh-CN" sz="3100" u="sng" dirty="0"/>
              <a:t>Project Aim</a:t>
            </a:r>
            <a:endParaRPr lang="en-GB" sz="31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7DF0-B7A5-4E15-B6A5-B2777149F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GB" dirty="0"/>
              <a:t>Board card game, RISK;</a:t>
            </a:r>
          </a:p>
          <a:p>
            <a:r>
              <a:rPr lang="en-GB" dirty="0"/>
              <a:t>Turn Based strategy game;</a:t>
            </a:r>
          </a:p>
          <a:p>
            <a:r>
              <a:rPr lang="en-GB" dirty="0"/>
              <a:t>Up to six player;</a:t>
            </a:r>
          </a:p>
          <a:p>
            <a:r>
              <a:rPr lang="en-GB" dirty="0"/>
              <a:t>Three different levels of AI;</a:t>
            </a:r>
          </a:p>
        </p:txBody>
      </p:sp>
    </p:spTree>
    <p:extLst>
      <p:ext uri="{BB962C8B-B14F-4D97-AF65-F5344CB8AC3E}">
        <p14:creationId xmlns:p14="http://schemas.microsoft.com/office/powerpoint/2010/main" val="27174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D56B-8B07-4E84-A1CB-D527FD8D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Introduction </a:t>
            </a:r>
            <a:br>
              <a:rPr lang="en-GB" dirty="0"/>
            </a:br>
            <a:r>
              <a:rPr lang="en-GB" u="sng" dirty="0"/>
              <a:t>Game </a:t>
            </a:r>
            <a:r>
              <a:rPr lang="en-US" altLang="zh-CN" u="sng" dirty="0"/>
              <a:t>Rule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4E39-B624-491B-95AC-33CD449D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Warzone – a simple version of the RISK;</a:t>
            </a:r>
          </a:p>
          <a:p>
            <a:r>
              <a:rPr lang="en-GB" dirty="0"/>
              <a:t>Each player selects their first country; </a:t>
            </a:r>
          </a:p>
          <a:p>
            <a:r>
              <a:rPr lang="en-GB" altLang="zh-CN" dirty="0"/>
              <a:t>Run in turn:</a:t>
            </a:r>
          </a:p>
          <a:p>
            <a:pPr lvl="1"/>
            <a:r>
              <a:rPr lang="en-GB" altLang="zh-CN" dirty="0"/>
              <a:t>Recruit; </a:t>
            </a:r>
          </a:p>
          <a:p>
            <a:pPr lvl="1"/>
            <a:r>
              <a:rPr lang="en-GB" altLang="zh-CN" dirty="0"/>
              <a:t>Attack; </a:t>
            </a:r>
          </a:p>
          <a:p>
            <a:r>
              <a:rPr lang="en-US" altLang="zh-CN" dirty="0"/>
              <a:t>Game Over. 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66788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3">
            <a:extLst>
              <a:ext uri="{FF2B5EF4-FFF2-40B4-BE49-F238E27FC236}">
                <a16:creationId xmlns:a16="http://schemas.microsoft.com/office/drawing/2014/main" id="{90D2111C-B7FB-4F86-8394-66D29CC9C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850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7B2B-B9A7-4074-9FD7-0EB98FD0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Project Introduction </a:t>
            </a:r>
            <a:br>
              <a:rPr lang="en-GB"/>
            </a:br>
            <a:r>
              <a:rPr lang="en-GB" u="sng"/>
              <a:t>Programming Language and Library used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97AD-97C0-4A97-86C4-7D4F80A3B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and Unity </a:t>
            </a:r>
            <a:r>
              <a:rPr lang="en-US" altLang="zh-CN" dirty="0"/>
              <a:t>Engine;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dirty="0"/>
              <a:t>WPFS and </a:t>
            </a:r>
            <a:r>
              <a:rPr lang="en-US" dirty="0" err="1"/>
              <a:t>SimpleJSON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1026" name="Picture 2" descr="https://upload.wikimedia.org/wikipedia/commons/thumb/1/19/Unity_Technologies_logo.svg/1200px-Unity_Technologies_logo.svg.png">
            <a:extLst>
              <a:ext uri="{FF2B5EF4-FFF2-40B4-BE49-F238E27FC236}">
                <a16:creationId xmlns:a16="http://schemas.microsoft.com/office/drawing/2014/main" id="{3747B29A-C079-4FD6-B971-343A7ACD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791717"/>
            <a:ext cx="2788920" cy="101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âMS C#âçå¾çæç´¢ç»æ">
            <a:extLst>
              <a:ext uri="{FF2B5EF4-FFF2-40B4-BE49-F238E27FC236}">
                <a16:creationId xmlns:a16="http://schemas.microsoft.com/office/drawing/2014/main" id="{0CAEF945-B9F7-45AF-A261-9A33100C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5" y="2697276"/>
            <a:ext cx="1202191" cy="12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74337-9828-48DE-B5E9-2563117A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81" y="4687204"/>
            <a:ext cx="3553302" cy="1985286"/>
          </a:xfrm>
          <a:prstGeom prst="rect">
            <a:avLst/>
          </a:prstGeom>
        </p:spPr>
      </p:pic>
      <p:pic>
        <p:nvPicPr>
          <p:cNvPr id="1032" name="Picture 8" descr="World Map 2D Edition">
            <a:extLst>
              <a:ext uri="{FF2B5EF4-FFF2-40B4-BE49-F238E27FC236}">
                <a16:creationId xmlns:a16="http://schemas.microsoft.com/office/drawing/2014/main" id="{C376FC81-1AF2-47DD-AD25-110992E0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95" y="4882488"/>
            <a:ext cx="2118659" cy="159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7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D3A-1978-42BA-9062-122CB8BC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Game Design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D9C13B-88E7-464E-9708-4717DABC9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8295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47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E6C8-2EEC-4EC3-BADF-282B1EDD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Game Design</a:t>
            </a:r>
            <a:br>
              <a:rPr lang="en-GB" dirty="0"/>
            </a:br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38954A2-B514-4D23-A49D-157F8C81C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60589"/>
            <a:ext cx="3174999" cy="3880773"/>
          </a:xfrm>
        </p:spPr>
        <p:txBody>
          <a:bodyPr>
            <a:normAutofit/>
          </a:bodyPr>
          <a:lstStyle/>
          <a:p>
            <a:r>
              <a:rPr lang="en-US" dirty="0"/>
              <a:t>Outer</a:t>
            </a:r>
          </a:p>
          <a:p>
            <a:pPr lvl="1"/>
            <a:r>
              <a:rPr lang="en-US" dirty="0"/>
              <a:t>Unity Components</a:t>
            </a:r>
          </a:p>
          <a:p>
            <a:pPr lvl="1"/>
            <a:r>
              <a:rPr lang="en-US" dirty="0"/>
              <a:t>WPFS Map</a:t>
            </a:r>
          </a:p>
          <a:p>
            <a:pPr lvl="1"/>
            <a:r>
              <a:rPr lang="en-US" dirty="0"/>
              <a:t>Local File</a:t>
            </a:r>
          </a:p>
          <a:p>
            <a:r>
              <a:rPr lang="en-US" dirty="0"/>
              <a:t>Inner</a:t>
            </a:r>
          </a:p>
          <a:p>
            <a:pPr lvl="1"/>
            <a:r>
              <a:rPr lang="en-US" altLang="zh-CN" dirty="0"/>
              <a:t>Encapsulation</a:t>
            </a:r>
          </a:p>
          <a:p>
            <a:pPr lvl="1"/>
            <a:r>
              <a:rPr lang="en-US" altLang="zh-CN" dirty="0"/>
              <a:t>Model View Controller</a:t>
            </a:r>
          </a:p>
          <a:p>
            <a:pPr lvl="1"/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3BF5211F-8961-4E89-BDD1-B5DC0604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052" y="459847"/>
            <a:ext cx="6415771" cy="61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795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226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Risk Game Project</vt:lpstr>
      <vt:lpstr>Topic</vt:lpstr>
      <vt:lpstr>Project Introduction</vt:lpstr>
      <vt:lpstr>Project Introduction  Project Aim</vt:lpstr>
      <vt:lpstr>Project Introduction  Game Rule</vt:lpstr>
      <vt:lpstr>PowerPoint Presentation</vt:lpstr>
      <vt:lpstr>Project Introduction  Programming Language and Library used</vt:lpstr>
      <vt:lpstr>Game Design</vt:lpstr>
      <vt:lpstr>Game Design </vt:lpstr>
      <vt:lpstr>Implementation</vt:lpstr>
      <vt:lpstr>Implementation  Game Map</vt:lpstr>
      <vt:lpstr>Implementation Game Logic</vt:lpstr>
      <vt:lpstr>Implementation Artificial Intelligent</vt:lpstr>
      <vt:lpstr>Estimation</vt:lpstr>
      <vt:lpstr>Test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Game Project</dc:title>
  <dc:creator>Sam Xu</dc:creator>
  <cp:lastModifiedBy>Sam Xu</cp:lastModifiedBy>
  <cp:revision>11</cp:revision>
  <dcterms:created xsi:type="dcterms:W3CDTF">2019-03-20T21:51:56Z</dcterms:created>
  <dcterms:modified xsi:type="dcterms:W3CDTF">2019-05-29T21:24:17Z</dcterms:modified>
</cp:coreProperties>
</file>